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584" r:id="rId2"/>
    <p:sldId id="921" r:id="rId3"/>
    <p:sldId id="360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49"/>
    <p:restoredTop sz="97887"/>
  </p:normalViewPr>
  <p:slideViewPr>
    <p:cSldViewPr snapToGrid="0" snapToObjects="1">
      <p:cViewPr varScale="1">
        <p:scale>
          <a:sx n="44" d="100"/>
          <a:sy n="44" d="100"/>
        </p:scale>
        <p:origin x="102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A0BF8-6686-4F02-AB36-9614142B3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B406FE-1165-421C-8D35-96F0CFEA6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B22AA-13F6-430C-B5C3-3ED6A132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B799C-1B8A-42C0-AD53-6DBEF2EC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C035E-958A-44D5-9920-E77375E9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763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E3A36-A7B5-4AED-90CE-DAABE341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6DD818-2AC6-4AD8-ADB0-757AE6DE1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561BE-2670-413D-B85D-350DC6A0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469BC-9B02-4F1D-9332-C52CAA6C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37A4D-841D-4B35-BD23-CCB82FC1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63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4028CB-78B2-414A-9948-C32EA4A46C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2AA2E1-9030-407F-A8FB-98BCFFFDF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22082-BED4-46DC-B1C0-9696140E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85038-E165-45A4-8C75-C8A3CA817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D7943-C606-446E-B743-3AB1AE587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0487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28C7A-67F3-4CAD-9852-569FF656A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E717F-25DD-4AF6-8E4C-C3F0B7258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B9BF79-C6C8-4A28-B317-36AB52011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2C1D1-F1BF-42DD-A7C6-2ED272DF8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916BF-016F-4056-985B-466516E6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490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FAECB-6827-4D91-8EB5-800DD8EA2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CEBD6D-8344-4937-9A0D-E2DBE531B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98055-7F4B-4E57-92A1-C43CE07E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8293C-337A-46B9-801C-405BA28F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E3A87-6EF6-4E32-958D-D3BDE968E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633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C1E4F-8411-4152-A040-45E4E38D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3C882-D441-40BC-AAB7-FB3EF79F6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FF742-A50B-4EB6-86AE-E67F120A5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B9172-F4DE-4657-A074-EF8778EE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507DBE-C8F7-423C-9124-EE7B3D22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81AC0B-71D5-43A5-AD86-9668B4D9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253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204D3-549C-4770-B620-7E3D4678A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306D22-9474-474E-A4DD-36D304E57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9ED9F3-E75B-4CB6-9C20-44656AF01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B8604-4E78-4EF6-AF81-B832751C7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C7266C-4F95-4B63-B8A4-5D430A6FC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A605C0-AC58-49C3-BFDA-E7ADCFC7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CDB99B-8E2F-47DA-B6C3-50842D8C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0ACA83-753D-4AEE-B568-755DCF5ED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110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38EDC-8D44-427B-90E0-FBD0FBAC9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AE544B-A36F-473A-86AF-50F02429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6F2748-531A-4318-A370-27EDE490E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AD6E57-F20B-43D2-A268-2449E7D4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716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EC2F6E-BB8D-4A07-B873-A379FEAE4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C64672-2E28-45BB-AB1E-9CA10E90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3CCF35-5028-4E4D-8F6E-2E2DF0FB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732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0471D-7A64-4A50-B9A6-0F3A7808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427B1-871E-4C56-AF97-3F78ADBFA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F52702-EC0A-4FBA-9939-DCF10E412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EDDBB8-93FE-4585-A97D-0E391EE2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B77A2A-D97D-4B06-A029-77A3A88D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F4E011-48A8-486A-BF53-E7C08517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6442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A2B76-0D50-4AE7-8E70-B69B2F112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700288-1A1C-45A8-B99A-68E661D70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19D42-4449-4938-BE9F-F8A026382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5CB693-3AD5-4FB5-9BD7-DDA6EA89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28CAAB-378F-4646-836D-6723AF22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8A5F22-2F00-4B7E-95E3-D4E37EE6F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638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3493B-E27E-4DC0-A41A-7E254FDD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619A8B-408B-4DCB-AC39-AC640BF8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87CC5-FBB1-4FE5-893F-7BD071C75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375A-C223-44C8-917C-F7C3A1BCD50F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E1BCB-E2F2-4D1B-BCFC-521169C8E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11173B-B48E-4DCF-8715-580539054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2259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Box 87">
            <a:extLst>
              <a:ext uri="{FF2B5EF4-FFF2-40B4-BE49-F238E27FC236}">
                <a16:creationId xmlns:a16="http://schemas.microsoft.com/office/drawing/2014/main" id="{07E5FBF5-5CC1-4FB7-B3B8-D5AC8C8CCA90}"/>
              </a:ext>
            </a:extLst>
          </p:cNvPr>
          <p:cNvSpPr txBox="1"/>
          <p:nvPr/>
        </p:nvSpPr>
        <p:spPr>
          <a:xfrm>
            <a:off x="567816" y="332035"/>
            <a:ext cx="1076413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Project Elements </a:t>
            </a:r>
            <a:endParaRPr kumimoji="0" lang="en-GB" sz="5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2" name="Circle: Hollow 1">
            <a:extLst>
              <a:ext uri="{FF2B5EF4-FFF2-40B4-BE49-F238E27FC236}">
                <a16:creationId xmlns:a16="http://schemas.microsoft.com/office/drawing/2014/main" id="{727D03AF-7356-47F4-B76B-ED1B156CC300}"/>
              </a:ext>
            </a:extLst>
          </p:cNvPr>
          <p:cNvSpPr/>
          <p:nvPr/>
        </p:nvSpPr>
        <p:spPr>
          <a:xfrm>
            <a:off x="1137920" y="1839807"/>
            <a:ext cx="2098040" cy="2098040"/>
          </a:xfrm>
          <a:prstGeom prst="donut">
            <a:avLst>
              <a:gd name="adj" fmla="val 1276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Circle: Hollow 26">
            <a:extLst>
              <a:ext uri="{FF2B5EF4-FFF2-40B4-BE49-F238E27FC236}">
                <a16:creationId xmlns:a16="http://schemas.microsoft.com/office/drawing/2014/main" id="{E7B4B091-D728-43B3-823D-AD48F9F839CE}"/>
              </a:ext>
            </a:extLst>
          </p:cNvPr>
          <p:cNvSpPr/>
          <p:nvPr/>
        </p:nvSpPr>
        <p:spPr>
          <a:xfrm>
            <a:off x="3749040" y="1839807"/>
            <a:ext cx="2098040" cy="2098040"/>
          </a:xfrm>
          <a:prstGeom prst="donut">
            <a:avLst>
              <a:gd name="adj" fmla="val 1276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Circle: Hollow 27">
            <a:extLst>
              <a:ext uri="{FF2B5EF4-FFF2-40B4-BE49-F238E27FC236}">
                <a16:creationId xmlns:a16="http://schemas.microsoft.com/office/drawing/2014/main" id="{0E38079A-3AB5-4F1A-BF03-9C5F3E0A311C}"/>
              </a:ext>
            </a:extLst>
          </p:cNvPr>
          <p:cNvSpPr/>
          <p:nvPr/>
        </p:nvSpPr>
        <p:spPr>
          <a:xfrm>
            <a:off x="6360160" y="1839807"/>
            <a:ext cx="2098040" cy="2098040"/>
          </a:xfrm>
          <a:prstGeom prst="donut">
            <a:avLst>
              <a:gd name="adj" fmla="val 1276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Circle: Hollow 28">
            <a:extLst>
              <a:ext uri="{FF2B5EF4-FFF2-40B4-BE49-F238E27FC236}">
                <a16:creationId xmlns:a16="http://schemas.microsoft.com/office/drawing/2014/main" id="{9ED59085-4F50-4878-8BD2-F6CB1BFA94AB}"/>
              </a:ext>
            </a:extLst>
          </p:cNvPr>
          <p:cNvSpPr/>
          <p:nvPr/>
        </p:nvSpPr>
        <p:spPr>
          <a:xfrm>
            <a:off x="8977363" y="1839807"/>
            <a:ext cx="2098040" cy="2098040"/>
          </a:xfrm>
          <a:prstGeom prst="donut">
            <a:avLst>
              <a:gd name="adj" fmla="val 1276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9488554-FEB7-40C0-88C0-CFD1C7C2D1D3}"/>
              </a:ext>
            </a:extLst>
          </p:cNvPr>
          <p:cNvSpPr/>
          <p:nvPr/>
        </p:nvSpPr>
        <p:spPr>
          <a:xfrm>
            <a:off x="-1" y="3671464"/>
            <a:ext cx="3399367" cy="2663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EFEE770-96AF-4075-BA75-E0E314EE6177}"/>
              </a:ext>
            </a:extLst>
          </p:cNvPr>
          <p:cNvSpPr/>
          <p:nvPr/>
        </p:nvSpPr>
        <p:spPr>
          <a:xfrm>
            <a:off x="8784166" y="3671464"/>
            <a:ext cx="3399367" cy="26638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B1DE0C0-992D-44B5-8652-44254F44F1CB}"/>
              </a:ext>
            </a:extLst>
          </p:cNvPr>
          <p:cNvSpPr/>
          <p:nvPr/>
        </p:nvSpPr>
        <p:spPr>
          <a:xfrm>
            <a:off x="3399367" y="3671464"/>
            <a:ext cx="2696634" cy="2663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68280C6-086E-491A-8F8E-6F1CEE6668B0}"/>
              </a:ext>
            </a:extLst>
          </p:cNvPr>
          <p:cNvSpPr/>
          <p:nvPr/>
        </p:nvSpPr>
        <p:spPr>
          <a:xfrm>
            <a:off x="6096000" y="3671464"/>
            <a:ext cx="2696634" cy="2663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BDCBE2-1ABD-4208-B98B-5162EA53503C}"/>
              </a:ext>
            </a:extLst>
          </p:cNvPr>
          <p:cNvSpPr txBox="1"/>
          <p:nvPr/>
        </p:nvSpPr>
        <p:spPr>
          <a:xfrm>
            <a:off x="1188868" y="5015601"/>
            <a:ext cx="19090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  <a:defRPr/>
            </a:pP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Situation and Requirement Analysis Activity</a:t>
            </a:r>
          </a:p>
          <a:p>
            <a:pPr marL="342900" lvl="0" indent="-342900">
              <a:buFont typeface="+mj-lt"/>
              <a:buAutoNum type="arabicPeriod"/>
              <a:defRPr/>
            </a:pPr>
            <a:endParaRPr lang="en-US" sz="1500" dirty="0">
              <a:solidFill>
                <a:srgbClr val="FFFFFF"/>
              </a:solidFill>
              <a:latin typeface="Open Sans" panose="020B060603050402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D9DDECA-DA2A-403B-9F66-E78ACC1313D1}"/>
              </a:ext>
            </a:extLst>
          </p:cNvPr>
          <p:cNvSpPr txBox="1"/>
          <p:nvPr/>
        </p:nvSpPr>
        <p:spPr>
          <a:xfrm>
            <a:off x="1175748" y="4173013"/>
            <a:ext cx="1906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Kick off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B07E3A4-9DE0-498C-94C4-4C8A096D36E0}"/>
              </a:ext>
            </a:extLst>
          </p:cNvPr>
          <p:cNvSpPr txBox="1"/>
          <p:nvPr/>
        </p:nvSpPr>
        <p:spPr>
          <a:xfrm>
            <a:off x="3791128" y="5004010"/>
            <a:ext cx="224351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  <a:defRPr/>
            </a:pP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Development of Training Program</a:t>
            </a:r>
          </a:p>
          <a:p>
            <a:pPr marL="342900" lvl="0" indent="-342900">
              <a:buFont typeface="+mj-lt"/>
              <a:buAutoNum type="arabicPeriod"/>
              <a:defRPr/>
            </a:pPr>
            <a:endParaRPr lang="en-US" sz="1500" dirty="0">
              <a:solidFill>
                <a:srgbClr val="FFFFFF"/>
              </a:solidFill>
              <a:latin typeface="Open Sans" panose="020B0606030504020204" pitchFamily="34" charset="0"/>
            </a:endParaRPr>
          </a:p>
          <a:p>
            <a:pPr marL="342900" lvl="0" indent="-342900">
              <a:buFont typeface="+mj-lt"/>
              <a:buAutoNum type="arabicPeriod"/>
              <a:defRPr/>
            </a:pP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Printing and Distribution of Training Materials 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3627F62-8B44-4F78-A4AF-ED60B3EEF936}"/>
              </a:ext>
            </a:extLst>
          </p:cNvPr>
          <p:cNvSpPr txBox="1"/>
          <p:nvPr/>
        </p:nvSpPr>
        <p:spPr>
          <a:xfrm>
            <a:off x="3855448" y="4173013"/>
            <a:ext cx="1906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GB" sz="2400" b="1" dirty="0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Educational</a:t>
            </a:r>
          </a:p>
          <a:p>
            <a:pPr lvl="0" algn="ctr">
              <a:defRPr/>
            </a:pPr>
            <a:r>
              <a:rPr lang="en-GB" sz="2400" b="1" dirty="0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Content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214815A-3AEB-4880-A133-754C76E133B7}"/>
              </a:ext>
            </a:extLst>
          </p:cNvPr>
          <p:cNvSpPr txBox="1"/>
          <p:nvPr/>
        </p:nvSpPr>
        <p:spPr>
          <a:xfrm>
            <a:off x="6489775" y="5021814"/>
            <a:ext cx="22943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  <a:defRPr/>
            </a:pP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Organizing the Training Program for the trainers</a:t>
            </a:r>
          </a:p>
          <a:p>
            <a:pPr marL="342900" lvl="0" indent="-342900">
              <a:buFont typeface="+mj-lt"/>
              <a:buAutoNum type="arabicPeriod"/>
              <a:defRPr/>
            </a:pP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Arrangement of Pilot Training</a:t>
            </a:r>
          </a:p>
          <a:p>
            <a:pPr marL="342900" lvl="0" indent="-342900">
              <a:buFont typeface="+mj-lt"/>
              <a:buAutoNum type="arabicPeriod"/>
              <a:defRPr/>
            </a:pPr>
            <a:endParaRPr lang="en-US" sz="1500" dirty="0">
              <a:solidFill>
                <a:srgbClr val="FFFFFF"/>
              </a:solidFill>
              <a:latin typeface="Open Sans" panose="020B0606030504020204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63F7CBF-D2DD-418E-9BFF-99642DF03CC5}"/>
              </a:ext>
            </a:extLst>
          </p:cNvPr>
          <p:cNvSpPr txBox="1"/>
          <p:nvPr/>
        </p:nvSpPr>
        <p:spPr>
          <a:xfrm>
            <a:off x="6475881" y="4173013"/>
            <a:ext cx="1906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Training Program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ECAD411-5638-4939-8ACE-4EB68FB8C9AA}"/>
              </a:ext>
            </a:extLst>
          </p:cNvPr>
          <p:cNvSpPr txBox="1"/>
          <p:nvPr/>
        </p:nvSpPr>
        <p:spPr>
          <a:xfrm>
            <a:off x="8977363" y="5015601"/>
            <a:ext cx="24146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+mj-lt"/>
              <a:buAutoNum type="arabicPeriod"/>
              <a:defRPr/>
            </a:pP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Visibility and Evaluation Activities</a:t>
            </a:r>
          </a:p>
          <a:p>
            <a:pPr marL="342900" lvl="0" indent="-342900" algn="just">
              <a:buFont typeface="+mj-lt"/>
              <a:buAutoNum type="arabicPeriod"/>
              <a:defRPr/>
            </a:pP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Multiplier Activities </a:t>
            </a:r>
          </a:p>
          <a:p>
            <a:pPr lvl="0" algn="just">
              <a:defRPr/>
            </a:pPr>
            <a:endParaRPr lang="en-US" sz="1500" dirty="0">
              <a:solidFill>
                <a:srgbClr val="FFFFFF"/>
              </a:solidFill>
              <a:latin typeface="Open Sans" panose="020B0606030504020204" pitchFamily="34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770DAB9-BFC5-4255-9596-4AE891620309}"/>
              </a:ext>
            </a:extLst>
          </p:cNvPr>
          <p:cNvSpPr txBox="1"/>
          <p:nvPr/>
        </p:nvSpPr>
        <p:spPr>
          <a:xfrm>
            <a:off x="9083615" y="4173013"/>
            <a:ext cx="19917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GB" sz="2400" b="1" dirty="0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Dissemination</a:t>
            </a:r>
          </a:p>
          <a:p>
            <a:pPr algn="ctr">
              <a:defRPr/>
            </a:pPr>
            <a:r>
              <a:rPr lang="en-GB" sz="2400" b="1" dirty="0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Multiplication 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721DADE1-4730-4074-A6DD-D2533670B20C}"/>
              </a:ext>
            </a:extLst>
          </p:cNvPr>
          <p:cNvGrpSpPr/>
          <p:nvPr/>
        </p:nvGrpSpPr>
        <p:grpSpPr>
          <a:xfrm>
            <a:off x="4420625" y="2420655"/>
            <a:ext cx="754870" cy="920748"/>
            <a:chOff x="7931851" y="2464731"/>
            <a:chExt cx="1002842" cy="1223210"/>
          </a:xfrm>
        </p:grpSpPr>
        <p:sp>
          <p:nvSpPr>
            <p:cNvPr id="65" name="Freeform 5">
              <a:extLst>
                <a:ext uri="{FF2B5EF4-FFF2-40B4-BE49-F238E27FC236}">
                  <a16:creationId xmlns:a16="http://schemas.microsoft.com/office/drawing/2014/main" id="{59573281-92AC-4175-86CC-2149D5ADF3E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120806" y="2650831"/>
              <a:ext cx="623981" cy="1037110"/>
            </a:xfrm>
            <a:custGeom>
              <a:avLst/>
              <a:gdLst>
                <a:gd name="T0" fmla="*/ 674 w 750"/>
                <a:gd name="T1" fmla="*/ 602 h 1237"/>
                <a:gd name="T2" fmla="*/ 750 w 750"/>
                <a:gd name="T3" fmla="*/ 376 h 1237"/>
                <a:gd name="T4" fmla="*/ 638 w 750"/>
                <a:gd name="T5" fmla="*/ 110 h 1237"/>
                <a:gd name="T6" fmla="*/ 370 w 750"/>
                <a:gd name="T7" fmla="*/ 2 h 1237"/>
                <a:gd name="T8" fmla="*/ 110 w 750"/>
                <a:gd name="T9" fmla="*/ 112 h 1237"/>
                <a:gd name="T10" fmla="*/ 1 w 750"/>
                <a:gd name="T11" fmla="*/ 373 h 1237"/>
                <a:gd name="T12" fmla="*/ 77 w 750"/>
                <a:gd name="T13" fmla="*/ 603 h 1237"/>
                <a:gd name="T14" fmla="*/ 205 w 750"/>
                <a:gd name="T15" fmla="*/ 976 h 1237"/>
                <a:gd name="T16" fmla="*/ 205 w 750"/>
                <a:gd name="T17" fmla="*/ 1120 h 1237"/>
                <a:gd name="T18" fmla="*/ 321 w 750"/>
                <a:gd name="T19" fmla="*/ 1237 h 1237"/>
                <a:gd name="T20" fmla="*/ 430 w 750"/>
                <a:gd name="T21" fmla="*/ 1237 h 1237"/>
                <a:gd name="T22" fmla="*/ 546 w 750"/>
                <a:gd name="T23" fmla="*/ 1120 h 1237"/>
                <a:gd name="T24" fmla="*/ 546 w 750"/>
                <a:gd name="T25" fmla="*/ 976 h 1237"/>
                <a:gd name="T26" fmla="*/ 674 w 750"/>
                <a:gd name="T27" fmla="*/ 602 h 1237"/>
                <a:gd name="T28" fmla="*/ 116 w 750"/>
                <a:gd name="T29" fmla="*/ 574 h 1237"/>
                <a:gd name="T30" fmla="*/ 49 w 750"/>
                <a:gd name="T31" fmla="*/ 373 h 1237"/>
                <a:gd name="T32" fmla="*/ 371 w 750"/>
                <a:gd name="T33" fmla="*/ 50 h 1237"/>
                <a:gd name="T34" fmla="*/ 605 w 750"/>
                <a:gd name="T35" fmla="*/ 144 h 1237"/>
                <a:gd name="T36" fmla="*/ 702 w 750"/>
                <a:gd name="T37" fmla="*/ 376 h 1237"/>
                <a:gd name="T38" fmla="*/ 636 w 750"/>
                <a:gd name="T39" fmla="*/ 573 h 1237"/>
                <a:gd name="T40" fmla="*/ 498 w 750"/>
                <a:gd name="T41" fmla="*/ 967 h 1237"/>
                <a:gd name="T42" fmla="*/ 253 w 750"/>
                <a:gd name="T43" fmla="*/ 967 h 1237"/>
                <a:gd name="T44" fmla="*/ 116 w 750"/>
                <a:gd name="T45" fmla="*/ 574 h 1237"/>
                <a:gd name="T46" fmla="*/ 253 w 750"/>
                <a:gd name="T47" fmla="*/ 1104 h 1237"/>
                <a:gd name="T48" fmla="*/ 253 w 750"/>
                <a:gd name="T49" fmla="*/ 1085 h 1237"/>
                <a:gd name="T50" fmla="*/ 498 w 750"/>
                <a:gd name="T51" fmla="*/ 1113 h 1237"/>
                <a:gd name="T52" fmla="*/ 498 w 750"/>
                <a:gd name="T53" fmla="*/ 1120 h 1237"/>
                <a:gd name="T54" fmla="*/ 497 w 750"/>
                <a:gd name="T55" fmla="*/ 1132 h 1237"/>
                <a:gd name="T56" fmla="*/ 253 w 750"/>
                <a:gd name="T57" fmla="*/ 1104 h 1237"/>
                <a:gd name="T58" fmla="*/ 253 w 750"/>
                <a:gd name="T59" fmla="*/ 1036 h 1237"/>
                <a:gd name="T60" fmla="*/ 253 w 750"/>
                <a:gd name="T61" fmla="*/ 1015 h 1237"/>
                <a:gd name="T62" fmla="*/ 498 w 750"/>
                <a:gd name="T63" fmla="*/ 1015 h 1237"/>
                <a:gd name="T64" fmla="*/ 498 w 750"/>
                <a:gd name="T65" fmla="*/ 1064 h 1237"/>
                <a:gd name="T66" fmla="*/ 253 w 750"/>
                <a:gd name="T67" fmla="*/ 1036 h 1237"/>
                <a:gd name="T68" fmla="*/ 321 w 750"/>
                <a:gd name="T69" fmla="*/ 1189 h 1237"/>
                <a:gd name="T70" fmla="*/ 262 w 750"/>
                <a:gd name="T71" fmla="*/ 1153 h 1237"/>
                <a:gd name="T72" fmla="*/ 468 w 750"/>
                <a:gd name="T73" fmla="*/ 1177 h 1237"/>
                <a:gd name="T74" fmla="*/ 430 w 750"/>
                <a:gd name="T75" fmla="*/ 1189 h 1237"/>
                <a:gd name="T76" fmla="*/ 321 w 750"/>
                <a:gd name="T77" fmla="*/ 1189 h 1237"/>
                <a:gd name="T78" fmla="*/ 321 w 750"/>
                <a:gd name="T79" fmla="*/ 1189 h 1237"/>
                <a:gd name="T80" fmla="*/ 321 w 750"/>
                <a:gd name="T81" fmla="*/ 1189 h 1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50" h="1237">
                  <a:moveTo>
                    <a:pt x="674" y="602"/>
                  </a:moveTo>
                  <a:cubicBezTo>
                    <a:pt x="724" y="537"/>
                    <a:pt x="750" y="459"/>
                    <a:pt x="750" y="376"/>
                  </a:cubicBezTo>
                  <a:cubicBezTo>
                    <a:pt x="750" y="275"/>
                    <a:pt x="710" y="180"/>
                    <a:pt x="638" y="110"/>
                  </a:cubicBezTo>
                  <a:cubicBezTo>
                    <a:pt x="566" y="39"/>
                    <a:pt x="471" y="0"/>
                    <a:pt x="370" y="2"/>
                  </a:cubicBezTo>
                  <a:cubicBezTo>
                    <a:pt x="272" y="3"/>
                    <a:pt x="180" y="42"/>
                    <a:pt x="110" y="112"/>
                  </a:cubicBezTo>
                  <a:cubicBezTo>
                    <a:pt x="41" y="182"/>
                    <a:pt x="2" y="275"/>
                    <a:pt x="1" y="373"/>
                  </a:cubicBezTo>
                  <a:cubicBezTo>
                    <a:pt x="0" y="457"/>
                    <a:pt x="27" y="536"/>
                    <a:pt x="77" y="603"/>
                  </a:cubicBezTo>
                  <a:cubicBezTo>
                    <a:pt x="160" y="711"/>
                    <a:pt x="205" y="843"/>
                    <a:pt x="205" y="976"/>
                  </a:cubicBezTo>
                  <a:cubicBezTo>
                    <a:pt x="205" y="1120"/>
                    <a:pt x="205" y="1120"/>
                    <a:pt x="205" y="1120"/>
                  </a:cubicBezTo>
                  <a:cubicBezTo>
                    <a:pt x="205" y="1185"/>
                    <a:pt x="257" y="1237"/>
                    <a:pt x="321" y="1237"/>
                  </a:cubicBezTo>
                  <a:cubicBezTo>
                    <a:pt x="430" y="1237"/>
                    <a:pt x="430" y="1237"/>
                    <a:pt x="430" y="1237"/>
                  </a:cubicBezTo>
                  <a:cubicBezTo>
                    <a:pt x="494" y="1237"/>
                    <a:pt x="546" y="1185"/>
                    <a:pt x="546" y="1120"/>
                  </a:cubicBezTo>
                  <a:cubicBezTo>
                    <a:pt x="546" y="976"/>
                    <a:pt x="546" y="976"/>
                    <a:pt x="546" y="976"/>
                  </a:cubicBezTo>
                  <a:cubicBezTo>
                    <a:pt x="546" y="842"/>
                    <a:pt x="590" y="713"/>
                    <a:pt x="674" y="602"/>
                  </a:cubicBezTo>
                  <a:close/>
                  <a:moveTo>
                    <a:pt x="116" y="574"/>
                  </a:moveTo>
                  <a:cubicBezTo>
                    <a:pt x="71" y="516"/>
                    <a:pt x="48" y="446"/>
                    <a:pt x="49" y="373"/>
                  </a:cubicBezTo>
                  <a:cubicBezTo>
                    <a:pt x="51" y="197"/>
                    <a:pt x="195" y="52"/>
                    <a:pt x="371" y="50"/>
                  </a:cubicBezTo>
                  <a:cubicBezTo>
                    <a:pt x="459" y="49"/>
                    <a:pt x="542" y="82"/>
                    <a:pt x="605" y="144"/>
                  </a:cubicBezTo>
                  <a:cubicBezTo>
                    <a:pt x="667" y="206"/>
                    <a:pt x="702" y="288"/>
                    <a:pt x="702" y="376"/>
                  </a:cubicBezTo>
                  <a:cubicBezTo>
                    <a:pt x="702" y="448"/>
                    <a:pt x="679" y="516"/>
                    <a:pt x="636" y="573"/>
                  </a:cubicBezTo>
                  <a:cubicBezTo>
                    <a:pt x="547" y="690"/>
                    <a:pt x="500" y="825"/>
                    <a:pt x="498" y="967"/>
                  </a:cubicBezTo>
                  <a:cubicBezTo>
                    <a:pt x="253" y="967"/>
                    <a:pt x="253" y="967"/>
                    <a:pt x="253" y="967"/>
                  </a:cubicBezTo>
                  <a:cubicBezTo>
                    <a:pt x="251" y="827"/>
                    <a:pt x="202" y="688"/>
                    <a:pt x="116" y="574"/>
                  </a:cubicBezTo>
                  <a:close/>
                  <a:moveTo>
                    <a:pt x="253" y="1104"/>
                  </a:moveTo>
                  <a:cubicBezTo>
                    <a:pt x="253" y="1085"/>
                    <a:pt x="253" y="1085"/>
                    <a:pt x="253" y="1085"/>
                  </a:cubicBezTo>
                  <a:cubicBezTo>
                    <a:pt x="498" y="1113"/>
                    <a:pt x="498" y="1113"/>
                    <a:pt x="498" y="1113"/>
                  </a:cubicBezTo>
                  <a:cubicBezTo>
                    <a:pt x="498" y="1120"/>
                    <a:pt x="498" y="1120"/>
                    <a:pt x="498" y="1120"/>
                  </a:cubicBezTo>
                  <a:cubicBezTo>
                    <a:pt x="498" y="1124"/>
                    <a:pt x="498" y="1128"/>
                    <a:pt x="497" y="1132"/>
                  </a:cubicBezTo>
                  <a:lnTo>
                    <a:pt x="253" y="1104"/>
                  </a:lnTo>
                  <a:close/>
                  <a:moveTo>
                    <a:pt x="253" y="1036"/>
                  </a:moveTo>
                  <a:cubicBezTo>
                    <a:pt x="253" y="1015"/>
                    <a:pt x="253" y="1015"/>
                    <a:pt x="253" y="1015"/>
                  </a:cubicBezTo>
                  <a:cubicBezTo>
                    <a:pt x="498" y="1015"/>
                    <a:pt x="498" y="1015"/>
                    <a:pt x="498" y="1015"/>
                  </a:cubicBezTo>
                  <a:cubicBezTo>
                    <a:pt x="498" y="1064"/>
                    <a:pt x="498" y="1064"/>
                    <a:pt x="498" y="1064"/>
                  </a:cubicBezTo>
                  <a:lnTo>
                    <a:pt x="253" y="1036"/>
                  </a:lnTo>
                  <a:close/>
                  <a:moveTo>
                    <a:pt x="321" y="1189"/>
                  </a:moveTo>
                  <a:cubicBezTo>
                    <a:pt x="296" y="1189"/>
                    <a:pt x="273" y="1174"/>
                    <a:pt x="262" y="1153"/>
                  </a:cubicBezTo>
                  <a:cubicBezTo>
                    <a:pt x="468" y="1177"/>
                    <a:pt x="468" y="1177"/>
                    <a:pt x="468" y="1177"/>
                  </a:cubicBezTo>
                  <a:cubicBezTo>
                    <a:pt x="457" y="1184"/>
                    <a:pt x="444" y="1189"/>
                    <a:pt x="430" y="1189"/>
                  </a:cubicBezTo>
                  <a:lnTo>
                    <a:pt x="321" y="1189"/>
                  </a:lnTo>
                  <a:close/>
                  <a:moveTo>
                    <a:pt x="321" y="1189"/>
                  </a:moveTo>
                  <a:cubicBezTo>
                    <a:pt x="321" y="1189"/>
                    <a:pt x="321" y="1189"/>
                    <a:pt x="321" y="1189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7A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" name="Freeform 6">
              <a:extLst>
                <a:ext uri="{FF2B5EF4-FFF2-40B4-BE49-F238E27FC236}">
                  <a16:creationId xmlns:a16="http://schemas.microsoft.com/office/drawing/2014/main" id="{BDE4B0A3-8E89-43D2-8C5E-1D102B75B32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193151" y="2944496"/>
              <a:ext cx="44264" cy="75201"/>
            </a:xfrm>
            <a:custGeom>
              <a:avLst/>
              <a:gdLst>
                <a:gd name="T0" fmla="*/ 51 w 53"/>
                <a:gd name="T1" fmla="*/ 62 h 90"/>
                <a:gd name="T2" fmla="*/ 48 w 53"/>
                <a:gd name="T3" fmla="*/ 24 h 90"/>
                <a:gd name="T4" fmla="*/ 25 w 53"/>
                <a:gd name="T5" fmla="*/ 0 h 90"/>
                <a:gd name="T6" fmla="*/ 0 w 53"/>
                <a:gd name="T7" fmla="*/ 23 h 90"/>
                <a:gd name="T8" fmla="*/ 4 w 53"/>
                <a:gd name="T9" fmla="*/ 69 h 90"/>
                <a:gd name="T10" fmla="*/ 27 w 53"/>
                <a:gd name="T11" fmla="*/ 90 h 90"/>
                <a:gd name="T12" fmla="*/ 31 w 53"/>
                <a:gd name="T13" fmla="*/ 90 h 90"/>
                <a:gd name="T14" fmla="*/ 51 w 53"/>
                <a:gd name="T15" fmla="*/ 62 h 90"/>
                <a:gd name="T16" fmla="*/ 51 w 53"/>
                <a:gd name="T17" fmla="*/ 62 h 90"/>
                <a:gd name="T18" fmla="*/ 51 w 53"/>
                <a:gd name="T19" fmla="*/ 62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3" h="90">
                  <a:moveTo>
                    <a:pt x="51" y="62"/>
                  </a:moveTo>
                  <a:cubicBezTo>
                    <a:pt x="49" y="50"/>
                    <a:pt x="48" y="37"/>
                    <a:pt x="48" y="24"/>
                  </a:cubicBezTo>
                  <a:cubicBezTo>
                    <a:pt x="49" y="11"/>
                    <a:pt x="38" y="0"/>
                    <a:pt x="25" y="0"/>
                  </a:cubicBezTo>
                  <a:cubicBezTo>
                    <a:pt x="11" y="0"/>
                    <a:pt x="1" y="10"/>
                    <a:pt x="0" y="23"/>
                  </a:cubicBezTo>
                  <a:cubicBezTo>
                    <a:pt x="0" y="39"/>
                    <a:pt x="1" y="54"/>
                    <a:pt x="4" y="69"/>
                  </a:cubicBezTo>
                  <a:cubicBezTo>
                    <a:pt x="5" y="81"/>
                    <a:pt x="16" y="90"/>
                    <a:pt x="27" y="90"/>
                  </a:cubicBezTo>
                  <a:cubicBezTo>
                    <a:pt x="28" y="90"/>
                    <a:pt x="30" y="90"/>
                    <a:pt x="31" y="90"/>
                  </a:cubicBezTo>
                  <a:cubicBezTo>
                    <a:pt x="44" y="88"/>
                    <a:pt x="53" y="75"/>
                    <a:pt x="51" y="62"/>
                  </a:cubicBezTo>
                  <a:close/>
                  <a:moveTo>
                    <a:pt x="51" y="62"/>
                  </a:moveTo>
                  <a:cubicBezTo>
                    <a:pt x="51" y="62"/>
                    <a:pt x="51" y="62"/>
                    <a:pt x="51" y="62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7" name="Freeform 7">
              <a:extLst>
                <a:ext uri="{FF2B5EF4-FFF2-40B4-BE49-F238E27FC236}">
                  <a16:creationId xmlns:a16="http://schemas.microsoft.com/office/drawing/2014/main" id="{8CD5F223-26F8-45C5-876C-7D2101B3CFB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15045" y="3044923"/>
              <a:ext cx="160397" cy="257493"/>
            </a:xfrm>
            <a:custGeom>
              <a:avLst/>
              <a:gdLst>
                <a:gd name="T0" fmla="*/ 166 w 193"/>
                <a:gd name="T1" fmla="*/ 307 h 307"/>
                <a:gd name="T2" fmla="*/ 174 w 193"/>
                <a:gd name="T3" fmla="*/ 306 h 307"/>
                <a:gd name="T4" fmla="*/ 189 w 193"/>
                <a:gd name="T5" fmla="*/ 275 h 307"/>
                <a:gd name="T6" fmla="*/ 71 w 193"/>
                <a:gd name="T7" fmla="*/ 51 h 307"/>
                <a:gd name="T8" fmla="*/ 49 w 193"/>
                <a:gd name="T9" fmla="*/ 16 h 307"/>
                <a:gd name="T10" fmla="*/ 16 w 193"/>
                <a:gd name="T11" fmla="*/ 6 h 307"/>
                <a:gd name="T12" fmla="*/ 6 w 193"/>
                <a:gd name="T13" fmla="*/ 38 h 307"/>
                <a:gd name="T14" fmla="*/ 33 w 193"/>
                <a:gd name="T15" fmla="*/ 80 h 307"/>
                <a:gd name="T16" fmla="*/ 143 w 193"/>
                <a:gd name="T17" fmla="*/ 290 h 307"/>
                <a:gd name="T18" fmla="*/ 166 w 193"/>
                <a:gd name="T19" fmla="*/ 307 h 307"/>
                <a:gd name="T20" fmla="*/ 166 w 193"/>
                <a:gd name="T21" fmla="*/ 307 h 307"/>
                <a:gd name="T22" fmla="*/ 166 w 193"/>
                <a:gd name="T23" fmla="*/ 307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3" h="307">
                  <a:moveTo>
                    <a:pt x="166" y="307"/>
                  </a:moveTo>
                  <a:cubicBezTo>
                    <a:pt x="169" y="307"/>
                    <a:pt x="171" y="306"/>
                    <a:pt x="174" y="306"/>
                  </a:cubicBezTo>
                  <a:cubicBezTo>
                    <a:pt x="186" y="301"/>
                    <a:pt x="193" y="288"/>
                    <a:pt x="189" y="275"/>
                  </a:cubicBezTo>
                  <a:cubicBezTo>
                    <a:pt x="162" y="194"/>
                    <a:pt x="123" y="119"/>
                    <a:pt x="71" y="51"/>
                  </a:cubicBezTo>
                  <a:cubicBezTo>
                    <a:pt x="63" y="40"/>
                    <a:pt x="55" y="28"/>
                    <a:pt x="49" y="16"/>
                  </a:cubicBezTo>
                  <a:cubicBezTo>
                    <a:pt x="43" y="4"/>
                    <a:pt x="28" y="0"/>
                    <a:pt x="16" y="6"/>
                  </a:cubicBezTo>
                  <a:cubicBezTo>
                    <a:pt x="5" y="12"/>
                    <a:pt x="0" y="26"/>
                    <a:pt x="6" y="38"/>
                  </a:cubicBezTo>
                  <a:cubicBezTo>
                    <a:pt x="14" y="53"/>
                    <a:pt x="23" y="67"/>
                    <a:pt x="33" y="80"/>
                  </a:cubicBezTo>
                  <a:cubicBezTo>
                    <a:pt x="81" y="144"/>
                    <a:pt x="119" y="215"/>
                    <a:pt x="143" y="290"/>
                  </a:cubicBezTo>
                  <a:cubicBezTo>
                    <a:pt x="147" y="300"/>
                    <a:pt x="156" y="307"/>
                    <a:pt x="166" y="307"/>
                  </a:cubicBezTo>
                  <a:close/>
                  <a:moveTo>
                    <a:pt x="166" y="307"/>
                  </a:moveTo>
                  <a:cubicBezTo>
                    <a:pt x="166" y="307"/>
                    <a:pt x="166" y="307"/>
                    <a:pt x="166" y="30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8" name="Freeform 8">
              <a:extLst>
                <a:ext uri="{FF2B5EF4-FFF2-40B4-BE49-F238E27FC236}">
                  <a16:creationId xmlns:a16="http://schemas.microsoft.com/office/drawing/2014/main" id="{C5832F13-045F-4242-A8C7-5F3FC6803E2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585816" y="3030644"/>
              <a:ext cx="71870" cy="89004"/>
            </a:xfrm>
            <a:custGeom>
              <a:avLst/>
              <a:gdLst>
                <a:gd name="T0" fmla="*/ 69 w 86"/>
                <a:gd name="T1" fmla="*/ 5 h 106"/>
                <a:gd name="T2" fmla="*/ 37 w 86"/>
                <a:gd name="T3" fmla="*/ 18 h 106"/>
                <a:gd name="T4" fmla="*/ 8 w 86"/>
                <a:gd name="T5" fmla="*/ 68 h 106"/>
                <a:gd name="T6" fmla="*/ 12 w 86"/>
                <a:gd name="T7" fmla="*/ 102 h 106"/>
                <a:gd name="T8" fmla="*/ 27 w 86"/>
                <a:gd name="T9" fmla="*/ 106 h 106"/>
                <a:gd name="T10" fmla="*/ 46 w 86"/>
                <a:gd name="T11" fmla="*/ 97 h 106"/>
                <a:gd name="T12" fmla="*/ 81 w 86"/>
                <a:gd name="T13" fmla="*/ 37 h 106"/>
                <a:gd name="T14" fmla="*/ 69 w 86"/>
                <a:gd name="T15" fmla="*/ 5 h 106"/>
                <a:gd name="T16" fmla="*/ 69 w 86"/>
                <a:gd name="T17" fmla="*/ 5 h 106"/>
                <a:gd name="T18" fmla="*/ 69 w 86"/>
                <a:gd name="T19" fmla="*/ 5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6" h="106">
                  <a:moveTo>
                    <a:pt x="69" y="5"/>
                  </a:moveTo>
                  <a:cubicBezTo>
                    <a:pt x="56" y="0"/>
                    <a:pt x="42" y="6"/>
                    <a:pt x="37" y="18"/>
                  </a:cubicBezTo>
                  <a:cubicBezTo>
                    <a:pt x="29" y="36"/>
                    <a:pt x="20" y="52"/>
                    <a:pt x="8" y="68"/>
                  </a:cubicBezTo>
                  <a:cubicBezTo>
                    <a:pt x="0" y="79"/>
                    <a:pt x="2" y="94"/>
                    <a:pt x="12" y="102"/>
                  </a:cubicBezTo>
                  <a:cubicBezTo>
                    <a:pt x="17" y="105"/>
                    <a:pt x="22" y="106"/>
                    <a:pt x="27" y="106"/>
                  </a:cubicBezTo>
                  <a:cubicBezTo>
                    <a:pt x="34" y="106"/>
                    <a:pt x="41" y="103"/>
                    <a:pt x="46" y="97"/>
                  </a:cubicBezTo>
                  <a:cubicBezTo>
                    <a:pt x="60" y="78"/>
                    <a:pt x="72" y="58"/>
                    <a:pt x="81" y="37"/>
                  </a:cubicBezTo>
                  <a:cubicBezTo>
                    <a:pt x="86" y="25"/>
                    <a:pt x="81" y="11"/>
                    <a:pt x="69" y="5"/>
                  </a:cubicBezTo>
                  <a:close/>
                  <a:moveTo>
                    <a:pt x="69" y="5"/>
                  </a:moveTo>
                  <a:cubicBezTo>
                    <a:pt x="69" y="5"/>
                    <a:pt x="69" y="5"/>
                    <a:pt x="69" y="5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9" name="Freeform 9">
              <a:extLst>
                <a:ext uri="{FF2B5EF4-FFF2-40B4-BE49-F238E27FC236}">
                  <a16:creationId xmlns:a16="http://schemas.microsoft.com/office/drawing/2014/main" id="{AB3C7BF8-FAC3-48C4-9BB7-76644EE7E0C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413044" y="2724603"/>
              <a:ext cx="259397" cy="282719"/>
            </a:xfrm>
            <a:custGeom>
              <a:avLst/>
              <a:gdLst>
                <a:gd name="T0" fmla="*/ 24 w 312"/>
                <a:gd name="T1" fmla="*/ 48 h 337"/>
                <a:gd name="T2" fmla="*/ 264 w 312"/>
                <a:gd name="T3" fmla="*/ 288 h 337"/>
                <a:gd name="T4" fmla="*/ 263 w 312"/>
                <a:gd name="T5" fmla="*/ 311 h 337"/>
                <a:gd name="T6" fmla="*/ 285 w 312"/>
                <a:gd name="T7" fmla="*/ 337 h 337"/>
                <a:gd name="T8" fmla="*/ 287 w 312"/>
                <a:gd name="T9" fmla="*/ 337 h 337"/>
                <a:gd name="T10" fmla="*/ 311 w 312"/>
                <a:gd name="T11" fmla="*/ 315 h 337"/>
                <a:gd name="T12" fmla="*/ 312 w 312"/>
                <a:gd name="T13" fmla="*/ 288 h 337"/>
                <a:gd name="T14" fmla="*/ 24 w 312"/>
                <a:gd name="T15" fmla="*/ 0 h 337"/>
                <a:gd name="T16" fmla="*/ 0 w 312"/>
                <a:gd name="T17" fmla="*/ 24 h 337"/>
                <a:gd name="T18" fmla="*/ 24 w 312"/>
                <a:gd name="T19" fmla="*/ 48 h 337"/>
                <a:gd name="T20" fmla="*/ 24 w 312"/>
                <a:gd name="T21" fmla="*/ 48 h 337"/>
                <a:gd name="T22" fmla="*/ 24 w 312"/>
                <a:gd name="T23" fmla="*/ 48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12" h="337">
                  <a:moveTo>
                    <a:pt x="24" y="48"/>
                  </a:moveTo>
                  <a:cubicBezTo>
                    <a:pt x="157" y="48"/>
                    <a:pt x="264" y="156"/>
                    <a:pt x="264" y="288"/>
                  </a:cubicBezTo>
                  <a:cubicBezTo>
                    <a:pt x="264" y="296"/>
                    <a:pt x="264" y="303"/>
                    <a:pt x="263" y="311"/>
                  </a:cubicBezTo>
                  <a:cubicBezTo>
                    <a:pt x="262" y="324"/>
                    <a:pt x="272" y="336"/>
                    <a:pt x="285" y="337"/>
                  </a:cubicBezTo>
                  <a:cubicBezTo>
                    <a:pt x="286" y="337"/>
                    <a:pt x="287" y="337"/>
                    <a:pt x="287" y="337"/>
                  </a:cubicBezTo>
                  <a:cubicBezTo>
                    <a:pt x="300" y="337"/>
                    <a:pt x="310" y="328"/>
                    <a:pt x="311" y="315"/>
                  </a:cubicBezTo>
                  <a:cubicBezTo>
                    <a:pt x="312" y="306"/>
                    <a:pt x="312" y="297"/>
                    <a:pt x="312" y="288"/>
                  </a:cubicBezTo>
                  <a:cubicBezTo>
                    <a:pt x="312" y="129"/>
                    <a:pt x="183" y="0"/>
                    <a:pt x="24" y="0"/>
                  </a:cubicBezTo>
                  <a:cubicBezTo>
                    <a:pt x="11" y="0"/>
                    <a:pt x="0" y="11"/>
                    <a:pt x="0" y="24"/>
                  </a:cubicBezTo>
                  <a:cubicBezTo>
                    <a:pt x="0" y="37"/>
                    <a:pt x="11" y="48"/>
                    <a:pt x="24" y="48"/>
                  </a:cubicBezTo>
                  <a:close/>
                  <a:moveTo>
                    <a:pt x="24" y="48"/>
                  </a:moveTo>
                  <a:cubicBezTo>
                    <a:pt x="24" y="48"/>
                    <a:pt x="24" y="48"/>
                    <a:pt x="24" y="48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0" name="Freeform 10">
              <a:extLst>
                <a:ext uri="{FF2B5EF4-FFF2-40B4-BE49-F238E27FC236}">
                  <a16:creationId xmlns:a16="http://schemas.microsoft.com/office/drawing/2014/main" id="{C1C2A2B6-7307-4439-AB28-DBA17CC5ED7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413044" y="2464731"/>
              <a:ext cx="39980" cy="152306"/>
            </a:xfrm>
            <a:custGeom>
              <a:avLst/>
              <a:gdLst>
                <a:gd name="T0" fmla="*/ 24 w 48"/>
                <a:gd name="T1" fmla="*/ 182 h 182"/>
                <a:gd name="T2" fmla="*/ 48 w 48"/>
                <a:gd name="T3" fmla="*/ 158 h 182"/>
                <a:gd name="T4" fmla="*/ 48 w 48"/>
                <a:gd name="T5" fmla="*/ 24 h 182"/>
                <a:gd name="T6" fmla="*/ 24 w 48"/>
                <a:gd name="T7" fmla="*/ 0 h 182"/>
                <a:gd name="T8" fmla="*/ 0 w 48"/>
                <a:gd name="T9" fmla="*/ 24 h 182"/>
                <a:gd name="T10" fmla="*/ 0 w 48"/>
                <a:gd name="T11" fmla="*/ 158 h 182"/>
                <a:gd name="T12" fmla="*/ 24 w 48"/>
                <a:gd name="T13" fmla="*/ 182 h 182"/>
                <a:gd name="T14" fmla="*/ 24 w 48"/>
                <a:gd name="T15" fmla="*/ 182 h 182"/>
                <a:gd name="T16" fmla="*/ 24 w 48"/>
                <a:gd name="T17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182">
                  <a:moveTo>
                    <a:pt x="24" y="182"/>
                  </a:moveTo>
                  <a:cubicBezTo>
                    <a:pt x="38" y="182"/>
                    <a:pt x="48" y="172"/>
                    <a:pt x="48" y="158"/>
                  </a:cubicBezTo>
                  <a:cubicBezTo>
                    <a:pt x="48" y="24"/>
                    <a:pt x="48" y="24"/>
                    <a:pt x="48" y="24"/>
                  </a:cubicBezTo>
                  <a:cubicBezTo>
                    <a:pt x="48" y="11"/>
                    <a:pt x="38" y="0"/>
                    <a:pt x="24" y="0"/>
                  </a:cubicBezTo>
                  <a:cubicBezTo>
                    <a:pt x="11" y="0"/>
                    <a:pt x="0" y="11"/>
                    <a:pt x="0" y="24"/>
                  </a:cubicBezTo>
                  <a:cubicBezTo>
                    <a:pt x="0" y="158"/>
                    <a:pt x="0" y="158"/>
                    <a:pt x="0" y="158"/>
                  </a:cubicBezTo>
                  <a:cubicBezTo>
                    <a:pt x="0" y="172"/>
                    <a:pt x="11" y="182"/>
                    <a:pt x="24" y="182"/>
                  </a:cubicBezTo>
                  <a:close/>
                  <a:moveTo>
                    <a:pt x="24" y="182"/>
                  </a:moveTo>
                  <a:cubicBezTo>
                    <a:pt x="24" y="182"/>
                    <a:pt x="24" y="182"/>
                    <a:pt x="24" y="182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1" name="Freeform 11">
              <a:extLst>
                <a:ext uri="{FF2B5EF4-FFF2-40B4-BE49-F238E27FC236}">
                  <a16:creationId xmlns:a16="http://schemas.microsoft.com/office/drawing/2014/main" id="{F5F6BB1E-FEE2-48BF-8042-DC8070AC897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169830" y="2526606"/>
              <a:ext cx="101379" cy="140883"/>
            </a:xfrm>
            <a:custGeom>
              <a:avLst/>
              <a:gdLst>
                <a:gd name="T0" fmla="*/ 74 w 122"/>
                <a:gd name="T1" fmla="*/ 156 h 168"/>
                <a:gd name="T2" fmla="*/ 94 w 122"/>
                <a:gd name="T3" fmla="*/ 168 h 168"/>
                <a:gd name="T4" fmla="*/ 106 w 122"/>
                <a:gd name="T5" fmla="*/ 165 h 168"/>
                <a:gd name="T6" fmla="*/ 115 w 122"/>
                <a:gd name="T7" fmla="*/ 132 h 168"/>
                <a:gd name="T8" fmla="*/ 48 w 122"/>
                <a:gd name="T9" fmla="*/ 15 h 168"/>
                <a:gd name="T10" fmla="*/ 15 w 122"/>
                <a:gd name="T11" fmla="*/ 7 h 168"/>
                <a:gd name="T12" fmla="*/ 6 w 122"/>
                <a:gd name="T13" fmla="*/ 39 h 168"/>
                <a:gd name="T14" fmla="*/ 74 w 122"/>
                <a:gd name="T15" fmla="*/ 156 h 168"/>
                <a:gd name="T16" fmla="*/ 74 w 122"/>
                <a:gd name="T17" fmla="*/ 156 h 168"/>
                <a:gd name="T18" fmla="*/ 74 w 122"/>
                <a:gd name="T19" fmla="*/ 15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2" h="168">
                  <a:moveTo>
                    <a:pt x="74" y="156"/>
                  </a:moveTo>
                  <a:cubicBezTo>
                    <a:pt x="78" y="164"/>
                    <a:pt x="86" y="168"/>
                    <a:pt x="94" y="168"/>
                  </a:cubicBezTo>
                  <a:cubicBezTo>
                    <a:pt x="98" y="168"/>
                    <a:pt x="103" y="167"/>
                    <a:pt x="106" y="165"/>
                  </a:cubicBezTo>
                  <a:cubicBezTo>
                    <a:pt x="118" y="158"/>
                    <a:pt x="122" y="143"/>
                    <a:pt x="115" y="132"/>
                  </a:cubicBezTo>
                  <a:cubicBezTo>
                    <a:pt x="48" y="15"/>
                    <a:pt x="48" y="15"/>
                    <a:pt x="48" y="15"/>
                  </a:cubicBezTo>
                  <a:cubicBezTo>
                    <a:pt x="41" y="4"/>
                    <a:pt x="27" y="0"/>
                    <a:pt x="15" y="7"/>
                  </a:cubicBezTo>
                  <a:cubicBezTo>
                    <a:pt x="4" y="13"/>
                    <a:pt x="0" y="28"/>
                    <a:pt x="6" y="39"/>
                  </a:cubicBezTo>
                  <a:lnTo>
                    <a:pt x="74" y="156"/>
                  </a:lnTo>
                  <a:close/>
                  <a:moveTo>
                    <a:pt x="74" y="156"/>
                  </a:moveTo>
                  <a:cubicBezTo>
                    <a:pt x="74" y="156"/>
                    <a:pt x="74" y="156"/>
                    <a:pt x="74" y="156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2" name="Freeform 12">
              <a:extLst>
                <a:ext uri="{FF2B5EF4-FFF2-40B4-BE49-F238E27FC236}">
                  <a16:creationId xmlns:a16="http://schemas.microsoft.com/office/drawing/2014/main" id="{264AF7C6-89E2-42F9-BC96-D14C74531A9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730507" y="3132975"/>
              <a:ext cx="142311" cy="99951"/>
            </a:xfrm>
            <a:custGeom>
              <a:avLst/>
              <a:gdLst>
                <a:gd name="T0" fmla="*/ 155 w 171"/>
                <a:gd name="T1" fmla="*/ 74 h 119"/>
                <a:gd name="T2" fmla="*/ 39 w 171"/>
                <a:gd name="T3" fmla="*/ 7 h 119"/>
                <a:gd name="T4" fmla="*/ 6 w 171"/>
                <a:gd name="T5" fmla="*/ 15 h 119"/>
                <a:gd name="T6" fmla="*/ 15 w 171"/>
                <a:gd name="T7" fmla="*/ 48 h 119"/>
                <a:gd name="T8" fmla="*/ 131 w 171"/>
                <a:gd name="T9" fmla="*/ 115 h 119"/>
                <a:gd name="T10" fmla="*/ 143 w 171"/>
                <a:gd name="T11" fmla="*/ 119 h 119"/>
                <a:gd name="T12" fmla="*/ 164 w 171"/>
                <a:gd name="T13" fmla="*/ 107 h 119"/>
                <a:gd name="T14" fmla="*/ 155 w 171"/>
                <a:gd name="T15" fmla="*/ 74 h 119"/>
                <a:gd name="T16" fmla="*/ 155 w 171"/>
                <a:gd name="T17" fmla="*/ 74 h 119"/>
                <a:gd name="T18" fmla="*/ 155 w 171"/>
                <a:gd name="T19" fmla="*/ 74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1" h="119">
                  <a:moveTo>
                    <a:pt x="155" y="74"/>
                  </a:moveTo>
                  <a:cubicBezTo>
                    <a:pt x="39" y="7"/>
                    <a:pt x="39" y="7"/>
                    <a:pt x="39" y="7"/>
                  </a:cubicBezTo>
                  <a:cubicBezTo>
                    <a:pt x="27" y="0"/>
                    <a:pt x="13" y="4"/>
                    <a:pt x="6" y="15"/>
                  </a:cubicBezTo>
                  <a:cubicBezTo>
                    <a:pt x="0" y="27"/>
                    <a:pt x="3" y="42"/>
                    <a:pt x="15" y="48"/>
                  </a:cubicBezTo>
                  <a:cubicBezTo>
                    <a:pt x="131" y="115"/>
                    <a:pt x="131" y="115"/>
                    <a:pt x="131" y="115"/>
                  </a:cubicBezTo>
                  <a:cubicBezTo>
                    <a:pt x="135" y="118"/>
                    <a:pt x="139" y="119"/>
                    <a:pt x="143" y="119"/>
                  </a:cubicBezTo>
                  <a:cubicBezTo>
                    <a:pt x="152" y="119"/>
                    <a:pt x="160" y="114"/>
                    <a:pt x="164" y="107"/>
                  </a:cubicBezTo>
                  <a:cubicBezTo>
                    <a:pt x="171" y="95"/>
                    <a:pt x="167" y="80"/>
                    <a:pt x="155" y="74"/>
                  </a:cubicBezTo>
                  <a:close/>
                  <a:moveTo>
                    <a:pt x="155" y="74"/>
                  </a:moveTo>
                  <a:cubicBezTo>
                    <a:pt x="155" y="74"/>
                    <a:pt x="155" y="74"/>
                    <a:pt x="155" y="7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3" name="Freeform 13">
              <a:extLst>
                <a:ext uri="{FF2B5EF4-FFF2-40B4-BE49-F238E27FC236}">
                  <a16:creationId xmlns:a16="http://schemas.microsoft.com/office/drawing/2014/main" id="{35F2ADC4-4644-4B51-84B5-6F3FE2EA52F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993726" y="2704613"/>
              <a:ext cx="142311" cy="98999"/>
            </a:xfrm>
            <a:custGeom>
              <a:avLst/>
              <a:gdLst>
                <a:gd name="T0" fmla="*/ 15 w 171"/>
                <a:gd name="T1" fmla="*/ 48 h 118"/>
                <a:gd name="T2" fmla="*/ 132 w 171"/>
                <a:gd name="T3" fmla="*/ 115 h 118"/>
                <a:gd name="T4" fmla="*/ 144 w 171"/>
                <a:gd name="T5" fmla="*/ 118 h 118"/>
                <a:gd name="T6" fmla="*/ 165 w 171"/>
                <a:gd name="T7" fmla="*/ 106 h 118"/>
                <a:gd name="T8" fmla="*/ 156 w 171"/>
                <a:gd name="T9" fmla="*/ 74 h 118"/>
                <a:gd name="T10" fmla="*/ 39 w 171"/>
                <a:gd name="T11" fmla="*/ 6 h 118"/>
                <a:gd name="T12" fmla="*/ 7 w 171"/>
                <a:gd name="T13" fmla="*/ 15 h 118"/>
                <a:gd name="T14" fmla="*/ 15 w 171"/>
                <a:gd name="T15" fmla="*/ 48 h 118"/>
                <a:gd name="T16" fmla="*/ 15 w 171"/>
                <a:gd name="T17" fmla="*/ 48 h 118"/>
                <a:gd name="T18" fmla="*/ 15 w 171"/>
                <a:gd name="T19" fmla="*/ 4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1" h="118">
                  <a:moveTo>
                    <a:pt x="15" y="48"/>
                  </a:moveTo>
                  <a:cubicBezTo>
                    <a:pt x="132" y="115"/>
                    <a:pt x="132" y="115"/>
                    <a:pt x="132" y="115"/>
                  </a:cubicBezTo>
                  <a:cubicBezTo>
                    <a:pt x="136" y="117"/>
                    <a:pt x="140" y="118"/>
                    <a:pt x="144" y="118"/>
                  </a:cubicBezTo>
                  <a:cubicBezTo>
                    <a:pt x="152" y="118"/>
                    <a:pt x="160" y="114"/>
                    <a:pt x="165" y="106"/>
                  </a:cubicBezTo>
                  <a:cubicBezTo>
                    <a:pt x="171" y="95"/>
                    <a:pt x="167" y="80"/>
                    <a:pt x="156" y="74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28" y="0"/>
                    <a:pt x="13" y="4"/>
                    <a:pt x="7" y="15"/>
                  </a:cubicBezTo>
                  <a:cubicBezTo>
                    <a:pt x="0" y="27"/>
                    <a:pt x="4" y="41"/>
                    <a:pt x="15" y="48"/>
                  </a:cubicBezTo>
                  <a:close/>
                  <a:moveTo>
                    <a:pt x="15" y="48"/>
                  </a:moveTo>
                  <a:cubicBezTo>
                    <a:pt x="15" y="48"/>
                    <a:pt x="15" y="48"/>
                    <a:pt x="15" y="48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4" name="Freeform 14">
              <a:extLst>
                <a:ext uri="{FF2B5EF4-FFF2-40B4-BE49-F238E27FC236}">
                  <a16:creationId xmlns:a16="http://schemas.microsoft.com/office/drawing/2014/main" id="{E46422BE-A3B7-4C0B-ACD9-0C13606BA6A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782387" y="2949255"/>
              <a:ext cx="152306" cy="40457"/>
            </a:xfrm>
            <a:custGeom>
              <a:avLst/>
              <a:gdLst>
                <a:gd name="T0" fmla="*/ 159 w 183"/>
                <a:gd name="T1" fmla="*/ 0 h 48"/>
                <a:gd name="T2" fmla="*/ 24 w 183"/>
                <a:gd name="T3" fmla="*/ 0 h 48"/>
                <a:gd name="T4" fmla="*/ 0 w 183"/>
                <a:gd name="T5" fmla="*/ 24 h 48"/>
                <a:gd name="T6" fmla="*/ 24 w 183"/>
                <a:gd name="T7" fmla="*/ 48 h 48"/>
                <a:gd name="T8" fmla="*/ 159 w 183"/>
                <a:gd name="T9" fmla="*/ 48 h 48"/>
                <a:gd name="T10" fmla="*/ 183 w 183"/>
                <a:gd name="T11" fmla="*/ 24 h 48"/>
                <a:gd name="T12" fmla="*/ 159 w 183"/>
                <a:gd name="T13" fmla="*/ 0 h 48"/>
                <a:gd name="T14" fmla="*/ 159 w 183"/>
                <a:gd name="T15" fmla="*/ 0 h 48"/>
                <a:gd name="T16" fmla="*/ 159 w 183"/>
                <a:gd name="T1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3" h="48">
                  <a:moveTo>
                    <a:pt x="159" y="0"/>
                  </a:moveTo>
                  <a:cubicBezTo>
                    <a:pt x="24" y="0"/>
                    <a:pt x="24" y="0"/>
                    <a:pt x="24" y="0"/>
                  </a:cubicBezTo>
                  <a:cubicBezTo>
                    <a:pt x="11" y="0"/>
                    <a:pt x="0" y="11"/>
                    <a:pt x="0" y="24"/>
                  </a:cubicBezTo>
                  <a:cubicBezTo>
                    <a:pt x="0" y="38"/>
                    <a:pt x="11" y="48"/>
                    <a:pt x="24" y="48"/>
                  </a:cubicBezTo>
                  <a:cubicBezTo>
                    <a:pt x="159" y="48"/>
                    <a:pt x="159" y="48"/>
                    <a:pt x="159" y="48"/>
                  </a:cubicBezTo>
                  <a:cubicBezTo>
                    <a:pt x="172" y="48"/>
                    <a:pt x="183" y="38"/>
                    <a:pt x="183" y="24"/>
                  </a:cubicBezTo>
                  <a:cubicBezTo>
                    <a:pt x="183" y="11"/>
                    <a:pt x="172" y="0"/>
                    <a:pt x="159" y="0"/>
                  </a:cubicBezTo>
                  <a:close/>
                  <a:moveTo>
                    <a:pt x="159" y="0"/>
                  </a:moveTo>
                  <a:cubicBezTo>
                    <a:pt x="159" y="0"/>
                    <a:pt x="159" y="0"/>
                    <a:pt x="159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5" name="Freeform 15">
              <a:extLst>
                <a:ext uri="{FF2B5EF4-FFF2-40B4-BE49-F238E27FC236}">
                  <a16:creationId xmlns:a16="http://schemas.microsoft.com/office/drawing/2014/main" id="{A30F7267-A3E5-48F9-A479-AFF72EAC963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931851" y="2949255"/>
              <a:ext cx="151355" cy="40457"/>
            </a:xfrm>
            <a:custGeom>
              <a:avLst/>
              <a:gdLst>
                <a:gd name="T0" fmla="*/ 182 w 182"/>
                <a:gd name="T1" fmla="*/ 24 h 48"/>
                <a:gd name="T2" fmla="*/ 158 w 182"/>
                <a:gd name="T3" fmla="*/ 0 h 48"/>
                <a:gd name="T4" fmla="*/ 24 w 182"/>
                <a:gd name="T5" fmla="*/ 0 h 48"/>
                <a:gd name="T6" fmla="*/ 0 w 182"/>
                <a:gd name="T7" fmla="*/ 24 h 48"/>
                <a:gd name="T8" fmla="*/ 24 w 182"/>
                <a:gd name="T9" fmla="*/ 48 h 48"/>
                <a:gd name="T10" fmla="*/ 158 w 182"/>
                <a:gd name="T11" fmla="*/ 48 h 48"/>
                <a:gd name="T12" fmla="*/ 182 w 182"/>
                <a:gd name="T13" fmla="*/ 24 h 48"/>
                <a:gd name="T14" fmla="*/ 182 w 182"/>
                <a:gd name="T15" fmla="*/ 24 h 48"/>
                <a:gd name="T16" fmla="*/ 182 w 182"/>
                <a:gd name="T17" fmla="*/ 2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2" h="48">
                  <a:moveTo>
                    <a:pt x="182" y="24"/>
                  </a:moveTo>
                  <a:cubicBezTo>
                    <a:pt x="182" y="11"/>
                    <a:pt x="172" y="0"/>
                    <a:pt x="158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11" y="0"/>
                    <a:pt x="0" y="11"/>
                    <a:pt x="0" y="24"/>
                  </a:cubicBezTo>
                  <a:cubicBezTo>
                    <a:pt x="0" y="38"/>
                    <a:pt x="11" y="48"/>
                    <a:pt x="24" y="48"/>
                  </a:cubicBezTo>
                  <a:cubicBezTo>
                    <a:pt x="158" y="48"/>
                    <a:pt x="158" y="48"/>
                    <a:pt x="158" y="48"/>
                  </a:cubicBezTo>
                  <a:cubicBezTo>
                    <a:pt x="172" y="48"/>
                    <a:pt x="182" y="38"/>
                    <a:pt x="182" y="24"/>
                  </a:cubicBezTo>
                  <a:close/>
                  <a:moveTo>
                    <a:pt x="182" y="24"/>
                  </a:moveTo>
                  <a:cubicBezTo>
                    <a:pt x="182" y="24"/>
                    <a:pt x="182" y="24"/>
                    <a:pt x="182" y="2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6" name="Freeform 16">
              <a:extLst>
                <a:ext uri="{FF2B5EF4-FFF2-40B4-BE49-F238E27FC236}">
                  <a16:creationId xmlns:a16="http://schemas.microsoft.com/office/drawing/2014/main" id="{5D1C91BF-D2B7-4BE5-B46D-5728CEE8B3D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730507" y="2704613"/>
              <a:ext cx="142311" cy="98999"/>
            </a:xfrm>
            <a:custGeom>
              <a:avLst/>
              <a:gdLst>
                <a:gd name="T0" fmla="*/ 27 w 171"/>
                <a:gd name="T1" fmla="*/ 118 h 118"/>
                <a:gd name="T2" fmla="*/ 39 w 171"/>
                <a:gd name="T3" fmla="*/ 115 h 118"/>
                <a:gd name="T4" fmla="*/ 155 w 171"/>
                <a:gd name="T5" fmla="*/ 48 h 118"/>
                <a:gd name="T6" fmla="*/ 164 w 171"/>
                <a:gd name="T7" fmla="*/ 15 h 118"/>
                <a:gd name="T8" fmla="*/ 131 w 171"/>
                <a:gd name="T9" fmla="*/ 6 h 118"/>
                <a:gd name="T10" fmla="*/ 15 w 171"/>
                <a:gd name="T11" fmla="*/ 74 h 118"/>
                <a:gd name="T12" fmla="*/ 6 w 171"/>
                <a:gd name="T13" fmla="*/ 106 h 118"/>
                <a:gd name="T14" fmla="*/ 27 w 171"/>
                <a:gd name="T15" fmla="*/ 118 h 118"/>
                <a:gd name="T16" fmla="*/ 27 w 171"/>
                <a:gd name="T17" fmla="*/ 118 h 118"/>
                <a:gd name="T18" fmla="*/ 27 w 171"/>
                <a:gd name="T19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1" h="118">
                  <a:moveTo>
                    <a:pt x="27" y="118"/>
                  </a:moveTo>
                  <a:cubicBezTo>
                    <a:pt x="31" y="118"/>
                    <a:pt x="35" y="117"/>
                    <a:pt x="39" y="115"/>
                  </a:cubicBezTo>
                  <a:cubicBezTo>
                    <a:pt x="155" y="48"/>
                    <a:pt x="155" y="48"/>
                    <a:pt x="155" y="48"/>
                  </a:cubicBezTo>
                  <a:cubicBezTo>
                    <a:pt x="167" y="41"/>
                    <a:pt x="171" y="27"/>
                    <a:pt x="164" y="15"/>
                  </a:cubicBezTo>
                  <a:cubicBezTo>
                    <a:pt x="157" y="4"/>
                    <a:pt x="143" y="0"/>
                    <a:pt x="131" y="6"/>
                  </a:cubicBezTo>
                  <a:cubicBezTo>
                    <a:pt x="15" y="74"/>
                    <a:pt x="15" y="74"/>
                    <a:pt x="15" y="74"/>
                  </a:cubicBezTo>
                  <a:cubicBezTo>
                    <a:pt x="3" y="80"/>
                    <a:pt x="0" y="95"/>
                    <a:pt x="6" y="106"/>
                  </a:cubicBezTo>
                  <a:cubicBezTo>
                    <a:pt x="11" y="114"/>
                    <a:pt x="19" y="118"/>
                    <a:pt x="27" y="118"/>
                  </a:cubicBezTo>
                  <a:close/>
                  <a:moveTo>
                    <a:pt x="27" y="118"/>
                  </a:moveTo>
                  <a:cubicBezTo>
                    <a:pt x="27" y="118"/>
                    <a:pt x="27" y="118"/>
                    <a:pt x="27" y="118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7" name="Freeform 17">
              <a:extLst>
                <a:ext uri="{FF2B5EF4-FFF2-40B4-BE49-F238E27FC236}">
                  <a16:creationId xmlns:a16="http://schemas.microsoft.com/office/drawing/2014/main" id="{C548A087-14E7-486E-9AB6-093457AAAE5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993726" y="3132975"/>
              <a:ext cx="142311" cy="99951"/>
            </a:xfrm>
            <a:custGeom>
              <a:avLst/>
              <a:gdLst>
                <a:gd name="T0" fmla="*/ 132 w 171"/>
                <a:gd name="T1" fmla="*/ 7 h 119"/>
                <a:gd name="T2" fmla="*/ 15 w 171"/>
                <a:gd name="T3" fmla="*/ 74 h 119"/>
                <a:gd name="T4" fmla="*/ 7 w 171"/>
                <a:gd name="T5" fmla="*/ 107 h 119"/>
                <a:gd name="T6" fmla="*/ 28 w 171"/>
                <a:gd name="T7" fmla="*/ 119 h 119"/>
                <a:gd name="T8" fmla="*/ 39 w 171"/>
                <a:gd name="T9" fmla="*/ 115 h 119"/>
                <a:gd name="T10" fmla="*/ 156 w 171"/>
                <a:gd name="T11" fmla="*/ 48 h 119"/>
                <a:gd name="T12" fmla="*/ 165 w 171"/>
                <a:gd name="T13" fmla="*/ 15 h 119"/>
                <a:gd name="T14" fmla="*/ 132 w 171"/>
                <a:gd name="T15" fmla="*/ 7 h 119"/>
                <a:gd name="T16" fmla="*/ 132 w 171"/>
                <a:gd name="T17" fmla="*/ 7 h 119"/>
                <a:gd name="T18" fmla="*/ 132 w 171"/>
                <a:gd name="T19" fmla="*/ 7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1" h="119">
                  <a:moveTo>
                    <a:pt x="132" y="7"/>
                  </a:moveTo>
                  <a:cubicBezTo>
                    <a:pt x="15" y="74"/>
                    <a:pt x="15" y="74"/>
                    <a:pt x="15" y="74"/>
                  </a:cubicBezTo>
                  <a:cubicBezTo>
                    <a:pt x="4" y="80"/>
                    <a:pt x="0" y="95"/>
                    <a:pt x="7" y="107"/>
                  </a:cubicBezTo>
                  <a:cubicBezTo>
                    <a:pt x="11" y="114"/>
                    <a:pt x="19" y="119"/>
                    <a:pt x="28" y="119"/>
                  </a:cubicBezTo>
                  <a:cubicBezTo>
                    <a:pt x="32" y="119"/>
                    <a:pt x="36" y="118"/>
                    <a:pt x="39" y="115"/>
                  </a:cubicBezTo>
                  <a:cubicBezTo>
                    <a:pt x="156" y="48"/>
                    <a:pt x="156" y="48"/>
                    <a:pt x="156" y="48"/>
                  </a:cubicBezTo>
                  <a:cubicBezTo>
                    <a:pt x="167" y="42"/>
                    <a:pt x="171" y="27"/>
                    <a:pt x="165" y="15"/>
                  </a:cubicBezTo>
                  <a:cubicBezTo>
                    <a:pt x="158" y="4"/>
                    <a:pt x="143" y="0"/>
                    <a:pt x="132" y="7"/>
                  </a:cubicBezTo>
                  <a:close/>
                  <a:moveTo>
                    <a:pt x="132" y="7"/>
                  </a:moveTo>
                  <a:cubicBezTo>
                    <a:pt x="132" y="7"/>
                    <a:pt x="132" y="7"/>
                    <a:pt x="132" y="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8" name="Freeform 18">
              <a:extLst>
                <a:ext uri="{FF2B5EF4-FFF2-40B4-BE49-F238E27FC236}">
                  <a16:creationId xmlns:a16="http://schemas.microsoft.com/office/drawing/2014/main" id="{3237AEAC-0901-4FA7-95A8-AF3C1E1F872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595336" y="2526606"/>
              <a:ext cx="101379" cy="140883"/>
            </a:xfrm>
            <a:custGeom>
              <a:avLst/>
              <a:gdLst>
                <a:gd name="T0" fmla="*/ 15 w 122"/>
                <a:gd name="T1" fmla="*/ 165 h 168"/>
                <a:gd name="T2" fmla="*/ 27 w 122"/>
                <a:gd name="T3" fmla="*/ 168 h 168"/>
                <a:gd name="T4" fmla="*/ 48 w 122"/>
                <a:gd name="T5" fmla="*/ 156 h 168"/>
                <a:gd name="T6" fmla="*/ 115 w 122"/>
                <a:gd name="T7" fmla="*/ 39 h 168"/>
                <a:gd name="T8" fmla="*/ 107 w 122"/>
                <a:gd name="T9" fmla="*/ 7 h 168"/>
                <a:gd name="T10" fmla="*/ 74 w 122"/>
                <a:gd name="T11" fmla="*/ 15 h 168"/>
                <a:gd name="T12" fmla="*/ 7 w 122"/>
                <a:gd name="T13" fmla="*/ 132 h 168"/>
                <a:gd name="T14" fmla="*/ 15 w 122"/>
                <a:gd name="T15" fmla="*/ 165 h 168"/>
                <a:gd name="T16" fmla="*/ 15 w 122"/>
                <a:gd name="T17" fmla="*/ 165 h 168"/>
                <a:gd name="T18" fmla="*/ 15 w 122"/>
                <a:gd name="T19" fmla="*/ 165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2" h="168">
                  <a:moveTo>
                    <a:pt x="15" y="165"/>
                  </a:moveTo>
                  <a:cubicBezTo>
                    <a:pt x="19" y="167"/>
                    <a:pt x="23" y="168"/>
                    <a:pt x="27" y="168"/>
                  </a:cubicBezTo>
                  <a:cubicBezTo>
                    <a:pt x="36" y="168"/>
                    <a:pt x="44" y="164"/>
                    <a:pt x="48" y="156"/>
                  </a:cubicBezTo>
                  <a:cubicBezTo>
                    <a:pt x="115" y="39"/>
                    <a:pt x="115" y="39"/>
                    <a:pt x="115" y="39"/>
                  </a:cubicBezTo>
                  <a:cubicBezTo>
                    <a:pt x="122" y="28"/>
                    <a:pt x="118" y="13"/>
                    <a:pt x="107" y="7"/>
                  </a:cubicBezTo>
                  <a:cubicBezTo>
                    <a:pt x="95" y="0"/>
                    <a:pt x="80" y="4"/>
                    <a:pt x="74" y="15"/>
                  </a:cubicBezTo>
                  <a:cubicBezTo>
                    <a:pt x="7" y="132"/>
                    <a:pt x="7" y="132"/>
                    <a:pt x="7" y="132"/>
                  </a:cubicBezTo>
                  <a:cubicBezTo>
                    <a:pt x="0" y="143"/>
                    <a:pt x="4" y="158"/>
                    <a:pt x="15" y="165"/>
                  </a:cubicBezTo>
                  <a:close/>
                  <a:moveTo>
                    <a:pt x="15" y="165"/>
                  </a:moveTo>
                  <a:cubicBezTo>
                    <a:pt x="15" y="165"/>
                    <a:pt x="15" y="165"/>
                    <a:pt x="15" y="165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83D909D0-FAFC-477D-AC8F-6FEBB39AC40C}"/>
              </a:ext>
            </a:extLst>
          </p:cNvPr>
          <p:cNvGrpSpPr/>
          <p:nvPr/>
        </p:nvGrpSpPr>
        <p:grpSpPr>
          <a:xfrm rot="21096882">
            <a:off x="9597066" y="2504692"/>
            <a:ext cx="776545" cy="808356"/>
            <a:chOff x="1601806" y="2829808"/>
            <a:chExt cx="3126835" cy="3254924"/>
          </a:xfrm>
        </p:grpSpPr>
        <p:sp>
          <p:nvSpPr>
            <p:cNvPr id="80" name="Freeform 46">
              <a:extLst>
                <a:ext uri="{FF2B5EF4-FFF2-40B4-BE49-F238E27FC236}">
                  <a16:creationId xmlns:a16="http://schemas.microsoft.com/office/drawing/2014/main" id="{AB36F6F4-4B69-4E5E-B6A7-A76CDDA172FB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5448" y="5210903"/>
              <a:ext cx="1112465" cy="873829"/>
            </a:xfrm>
            <a:custGeom>
              <a:avLst/>
              <a:gdLst>
                <a:gd name="T0" fmla="*/ 404 w 806"/>
                <a:gd name="T1" fmla="*/ 628 h 628"/>
                <a:gd name="T2" fmla="*/ 285 w 806"/>
                <a:gd name="T3" fmla="*/ 538 h 628"/>
                <a:gd name="T4" fmla="*/ 13 w 806"/>
                <a:gd name="T5" fmla="*/ 154 h 628"/>
                <a:gd name="T6" fmla="*/ 0 w 806"/>
                <a:gd name="T7" fmla="*/ 135 h 628"/>
                <a:gd name="T8" fmla="*/ 77 w 806"/>
                <a:gd name="T9" fmla="*/ 111 h 628"/>
                <a:gd name="T10" fmla="*/ 410 w 806"/>
                <a:gd name="T11" fmla="*/ 5 h 628"/>
                <a:gd name="T12" fmla="*/ 442 w 806"/>
                <a:gd name="T13" fmla="*/ 15 h 628"/>
                <a:gd name="T14" fmla="*/ 620 w 806"/>
                <a:gd name="T15" fmla="*/ 279 h 628"/>
                <a:gd name="T16" fmla="*/ 756 w 806"/>
                <a:gd name="T17" fmla="*/ 389 h 628"/>
                <a:gd name="T18" fmla="*/ 804 w 806"/>
                <a:gd name="T19" fmla="*/ 464 h 628"/>
                <a:gd name="T20" fmla="*/ 750 w 806"/>
                <a:gd name="T21" fmla="*/ 530 h 628"/>
                <a:gd name="T22" fmla="*/ 465 w 806"/>
                <a:gd name="T23" fmla="*/ 620 h 628"/>
                <a:gd name="T24" fmla="*/ 436 w 806"/>
                <a:gd name="T25" fmla="*/ 628 h 628"/>
                <a:gd name="T26" fmla="*/ 404 w 806"/>
                <a:gd name="T27" fmla="*/ 628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6" h="628">
                  <a:moveTo>
                    <a:pt x="404" y="628"/>
                  </a:moveTo>
                  <a:cubicBezTo>
                    <a:pt x="349" y="618"/>
                    <a:pt x="316" y="582"/>
                    <a:pt x="285" y="538"/>
                  </a:cubicBezTo>
                  <a:cubicBezTo>
                    <a:pt x="196" y="409"/>
                    <a:pt x="104" y="282"/>
                    <a:pt x="13" y="154"/>
                  </a:cubicBezTo>
                  <a:cubicBezTo>
                    <a:pt x="9" y="148"/>
                    <a:pt x="5" y="143"/>
                    <a:pt x="0" y="135"/>
                  </a:cubicBezTo>
                  <a:cubicBezTo>
                    <a:pt x="27" y="126"/>
                    <a:pt x="52" y="119"/>
                    <a:pt x="77" y="111"/>
                  </a:cubicBezTo>
                  <a:cubicBezTo>
                    <a:pt x="188" y="75"/>
                    <a:pt x="299" y="41"/>
                    <a:pt x="410" y="5"/>
                  </a:cubicBezTo>
                  <a:cubicBezTo>
                    <a:pt x="425" y="0"/>
                    <a:pt x="433" y="2"/>
                    <a:pt x="442" y="15"/>
                  </a:cubicBezTo>
                  <a:cubicBezTo>
                    <a:pt x="501" y="104"/>
                    <a:pt x="561" y="191"/>
                    <a:pt x="620" y="279"/>
                  </a:cubicBezTo>
                  <a:cubicBezTo>
                    <a:pt x="654" y="329"/>
                    <a:pt x="699" y="366"/>
                    <a:pt x="756" y="389"/>
                  </a:cubicBezTo>
                  <a:cubicBezTo>
                    <a:pt x="790" y="403"/>
                    <a:pt x="806" y="428"/>
                    <a:pt x="804" y="464"/>
                  </a:cubicBezTo>
                  <a:cubicBezTo>
                    <a:pt x="803" y="495"/>
                    <a:pt x="783" y="519"/>
                    <a:pt x="750" y="530"/>
                  </a:cubicBezTo>
                  <a:cubicBezTo>
                    <a:pt x="655" y="560"/>
                    <a:pt x="560" y="590"/>
                    <a:pt x="465" y="620"/>
                  </a:cubicBezTo>
                  <a:cubicBezTo>
                    <a:pt x="455" y="623"/>
                    <a:pt x="446" y="625"/>
                    <a:pt x="436" y="628"/>
                  </a:cubicBezTo>
                  <a:cubicBezTo>
                    <a:pt x="425" y="628"/>
                    <a:pt x="415" y="628"/>
                    <a:pt x="404" y="62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1" name="Freeform 47">
              <a:extLst>
                <a:ext uri="{FF2B5EF4-FFF2-40B4-BE49-F238E27FC236}">
                  <a16:creationId xmlns:a16="http://schemas.microsoft.com/office/drawing/2014/main" id="{FF986276-3CDE-4200-B026-6B3E9247CC6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9194" y="2829808"/>
              <a:ext cx="1949447" cy="2244230"/>
            </a:xfrm>
            <a:custGeom>
              <a:avLst/>
              <a:gdLst>
                <a:gd name="T0" fmla="*/ 0 w 1413"/>
                <a:gd name="T1" fmla="*/ 723 h 1613"/>
                <a:gd name="T2" fmla="*/ 906 w 1413"/>
                <a:gd name="T3" fmla="*/ 0 h 1613"/>
                <a:gd name="T4" fmla="*/ 1413 w 1413"/>
                <a:gd name="T5" fmla="*/ 1613 h 1613"/>
                <a:gd name="T6" fmla="*/ 257 w 1413"/>
                <a:gd name="T7" fmla="*/ 1540 h 1613"/>
                <a:gd name="T8" fmla="*/ 0 w 1413"/>
                <a:gd name="T9" fmla="*/ 723 h 1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3" h="1613">
                  <a:moveTo>
                    <a:pt x="0" y="723"/>
                  </a:moveTo>
                  <a:cubicBezTo>
                    <a:pt x="359" y="555"/>
                    <a:pt x="648" y="300"/>
                    <a:pt x="906" y="0"/>
                  </a:cubicBezTo>
                  <a:cubicBezTo>
                    <a:pt x="1075" y="539"/>
                    <a:pt x="1244" y="1074"/>
                    <a:pt x="1413" y="1613"/>
                  </a:cubicBezTo>
                  <a:cubicBezTo>
                    <a:pt x="1031" y="1516"/>
                    <a:pt x="648" y="1473"/>
                    <a:pt x="257" y="1540"/>
                  </a:cubicBezTo>
                  <a:cubicBezTo>
                    <a:pt x="171" y="1267"/>
                    <a:pt x="86" y="996"/>
                    <a:pt x="0" y="72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2" name="Freeform 48">
              <a:extLst>
                <a:ext uri="{FF2B5EF4-FFF2-40B4-BE49-F238E27FC236}">
                  <a16:creationId xmlns:a16="http://schemas.microsoft.com/office/drawing/2014/main" id="{FA71D7B2-05C3-4135-B1AF-BA81E23BE48A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1806" y="3896651"/>
              <a:ext cx="1338819" cy="1400232"/>
            </a:xfrm>
            <a:custGeom>
              <a:avLst/>
              <a:gdLst>
                <a:gd name="T0" fmla="*/ 713 w 970"/>
                <a:gd name="T1" fmla="*/ 0 h 1006"/>
                <a:gd name="T2" fmla="*/ 970 w 970"/>
                <a:gd name="T3" fmla="*/ 817 h 1006"/>
                <a:gd name="T4" fmla="*/ 825 w 970"/>
                <a:gd name="T5" fmla="*/ 862 h 1006"/>
                <a:gd name="T6" fmla="*/ 541 w 970"/>
                <a:gd name="T7" fmla="*/ 948 h 1006"/>
                <a:gd name="T8" fmla="*/ 26 w 970"/>
                <a:gd name="T9" fmla="*/ 587 h 1006"/>
                <a:gd name="T10" fmla="*/ 318 w 970"/>
                <a:gd name="T11" fmla="*/ 125 h 1006"/>
                <a:gd name="T12" fmla="*/ 713 w 970"/>
                <a:gd name="T13" fmla="*/ 0 h 1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0" h="1006">
                  <a:moveTo>
                    <a:pt x="713" y="0"/>
                  </a:moveTo>
                  <a:cubicBezTo>
                    <a:pt x="799" y="274"/>
                    <a:pt x="884" y="544"/>
                    <a:pt x="970" y="817"/>
                  </a:cubicBezTo>
                  <a:cubicBezTo>
                    <a:pt x="920" y="832"/>
                    <a:pt x="873" y="847"/>
                    <a:pt x="825" y="862"/>
                  </a:cubicBezTo>
                  <a:cubicBezTo>
                    <a:pt x="731" y="891"/>
                    <a:pt x="638" y="926"/>
                    <a:pt x="541" y="948"/>
                  </a:cubicBezTo>
                  <a:cubicBezTo>
                    <a:pt x="297" y="1006"/>
                    <a:pt x="58" y="835"/>
                    <a:pt x="26" y="587"/>
                  </a:cubicBezTo>
                  <a:cubicBezTo>
                    <a:pt x="0" y="381"/>
                    <a:pt x="121" y="190"/>
                    <a:pt x="318" y="125"/>
                  </a:cubicBezTo>
                  <a:cubicBezTo>
                    <a:pt x="449" y="83"/>
                    <a:pt x="580" y="42"/>
                    <a:pt x="71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83" name="Freeform 10">
            <a:extLst>
              <a:ext uri="{FF2B5EF4-FFF2-40B4-BE49-F238E27FC236}">
                <a16:creationId xmlns:a16="http://schemas.microsoft.com/office/drawing/2014/main" id="{D0885F61-60F8-4C9E-8F65-FCFB11D4604E}"/>
              </a:ext>
            </a:extLst>
          </p:cNvPr>
          <p:cNvSpPr>
            <a:spLocks noEditPoints="1"/>
          </p:cNvSpPr>
          <p:nvPr/>
        </p:nvSpPr>
        <p:spPr bwMode="auto">
          <a:xfrm>
            <a:off x="7048956" y="2412336"/>
            <a:ext cx="720448" cy="929067"/>
          </a:xfrm>
          <a:custGeom>
            <a:avLst/>
            <a:gdLst>
              <a:gd name="T0" fmla="*/ 507 w 554"/>
              <a:gd name="T1" fmla="*/ 408 h 714"/>
              <a:gd name="T2" fmla="*/ 507 w 554"/>
              <a:gd name="T3" fmla="*/ 428 h 714"/>
              <a:gd name="T4" fmla="*/ 485 w 554"/>
              <a:gd name="T5" fmla="*/ 444 h 714"/>
              <a:gd name="T6" fmla="*/ 503 w 554"/>
              <a:gd name="T7" fmla="*/ 466 h 714"/>
              <a:gd name="T8" fmla="*/ 493 w 554"/>
              <a:gd name="T9" fmla="*/ 500 h 714"/>
              <a:gd name="T10" fmla="*/ 497 w 554"/>
              <a:gd name="T11" fmla="*/ 560 h 714"/>
              <a:gd name="T12" fmla="*/ 424 w 554"/>
              <a:gd name="T13" fmla="*/ 568 h 714"/>
              <a:gd name="T14" fmla="*/ 375 w 554"/>
              <a:gd name="T15" fmla="*/ 562 h 714"/>
              <a:gd name="T16" fmla="*/ 327 w 554"/>
              <a:gd name="T17" fmla="*/ 703 h 714"/>
              <a:gd name="T18" fmla="*/ 217 w 554"/>
              <a:gd name="T19" fmla="*/ 651 h 714"/>
              <a:gd name="T20" fmla="*/ 131 w 554"/>
              <a:gd name="T21" fmla="*/ 609 h 714"/>
              <a:gd name="T22" fmla="*/ 78 w 554"/>
              <a:gd name="T23" fmla="*/ 579 h 714"/>
              <a:gd name="T24" fmla="*/ 79 w 554"/>
              <a:gd name="T25" fmla="*/ 441 h 714"/>
              <a:gd name="T26" fmla="*/ 28 w 554"/>
              <a:gd name="T27" fmla="*/ 353 h 714"/>
              <a:gd name="T28" fmla="*/ 2 w 554"/>
              <a:gd name="T29" fmla="*/ 202 h 714"/>
              <a:gd name="T30" fmla="*/ 64 w 554"/>
              <a:gd name="T31" fmla="*/ 63 h 714"/>
              <a:gd name="T32" fmla="*/ 173 w 554"/>
              <a:gd name="T33" fmla="*/ 10 h 714"/>
              <a:gd name="T34" fmla="*/ 294 w 554"/>
              <a:gd name="T35" fmla="*/ 4 h 714"/>
              <a:gd name="T36" fmla="*/ 468 w 554"/>
              <a:gd name="T37" fmla="*/ 117 h 714"/>
              <a:gd name="T38" fmla="*/ 496 w 554"/>
              <a:gd name="T39" fmla="*/ 232 h 714"/>
              <a:gd name="T40" fmla="*/ 541 w 554"/>
              <a:gd name="T41" fmla="*/ 332 h 714"/>
              <a:gd name="T42" fmla="*/ 552 w 554"/>
              <a:gd name="T43" fmla="*/ 361 h 714"/>
              <a:gd name="T44" fmla="*/ 504 w 554"/>
              <a:gd name="T45" fmla="*/ 385 h 714"/>
              <a:gd name="T46" fmla="*/ 131 w 554"/>
              <a:gd name="T47" fmla="*/ 210 h 714"/>
              <a:gd name="T48" fmla="*/ 82 w 554"/>
              <a:gd name="T49" fmla="*/ 222 h 714"/>
              <a:gd name="T50" fmla="*/ 124 w 554"/>
              <a:gd name="T51" fmla="*/ 250 h 714"/>
              <a:gd name="T52" fmla="*/ 144 w 554"/>
              <a:gd name="T53" fmla="*/ 238 h 714"/>
              <a:gd name="T54" fmla="*/ 167 w 554"/>
              <a:gd name="T55" fmla="*/ 310 h 714"/>
              <a:gd name="T56" fmla="*/ 226 w 554"/>
              <a:gd name="T57" fmla="*/ 294 h 714"/>
              <a:gd name="T58" fmla="*/ 211 w 554"/>
              <a:gd name="T59" fmla="*/ 241 h 714"/>
              <a:gd name="T60" fmla="*/ 275 w 554"/>
              <a:gd name="T61" fmla="*/ 260 h 714"/>
              <a:gd name="T62" fmla="*/ 279 w 554"/>
              <a:gd name="T63" fmla="*/ 280 h 714"/>
              <a:gd name="T64" fmla="*/ 337 w 554"/>
              <a:gd name="T65" fmla="*/ 264 h 714"/>
              <a:gd name="T66" fmla="*/ 325 w 554"/>
              <a:gd name="T67" fmla="*/ 215 h 714"/>
              <a:gd name="T68" fmla="*/ 346 w 554"/>
              <a:gd name="T69" fmla="*/ 192 h 714"/>
              <a:gd name="T70" fmla="*/ 366 w 554"/>
              <a:gd name="T71" fmla="*/ 149 h 714"/>
              <a:gd name="T72" fmla="*/ 312 w 554"/>
              <a:gd name="T73" fmla="*/ 163 h 714"/>
              <a:gd name="T74" fmla="*/ 293 w 554"/>
              <a:gd name="T75" fmla="*/ 94 h 714"/>
              <a:gd name="T76" fmla="*/ 269 w 554"/>
              <a:gd name="T77" fmla="*/ 96 h 714"/>
              <a:gd name="T78" fmla="*/ 239 w 554"/>
              <a:gd name="T79" fmla="*/ 113 h 714"/>
              <a:gd name="T80" fmla="*/ 201 w 554"/>
              <a:gd name="T81" fmla="*/ 172 h 714"/>
              <a:gd name="T82" fmla="*/ 177 w 554"/>
              <a:gd name="T83" fmla="*/ 120 h 714"/>
              <a:gd name="T84" fmla="*/ 137 w 554"/>
              <a:gd name="T85" fmla="*/ 210 h 7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554" h="714">
                <a:moveTo>
                  <a:pt x="504" y="385"/>
                </a:moveTo>
                <a:cubicBezTo>
                  <a:pt x="505" y="392"/>
                  <a:pt x="506" y="400"/>
                  <a:pt x="507" y="408"/>
                </a:cubicBezTo>
                <a:cubicBezTo>
                  <a:pt x="508" y="413"/>
                  <a:pt x="509" y="418"/>
                  <a:pt x="509" y="423"/>
                </a:cubicBezTo>
                <a:cubicBezTo>
                  <a:pt x="509" y="425"/>
                  <a:pt x="508" y="427"/>
                  <a:pt x="507" y="428"/>
                </a:cubicBezTo>
                <a:cubicBezTo>
                  <a:pt x="500" y="432"/>
                  <a:pt x="494" y="437"/>
                  <a:pt x="487" y="441"/>
                </a:cubicBezTo>
                <a:cubicBezTo>
                  <a:pt x="487" y="442"/>
                  <a:pt x="486" y="442"/>
                  <a:pt x="485" y="444"/>
                </a:cubicBezTo>
                <a:cubicBezTo>
                  <a:pt x="490" y="449"/>
                  <a:pt x="496" y="454"/>
                  <a:pt x="501" y="459"/>
                </a:cubicBezTo>
                <a:cubicBezTo>
                  <a:pt x="503" y="461"/>
                  <a:pt x="504" y="463"/>
                  <a:pt x="503" y="466"/>
                </a:cubicBezTo>
                <a:cubicBezTo>
                  <a:pt x="499" y="475"/>
                  <a:pt x="496" y="485"/>
                  <a:pt x="493" y="495"/>
                </a:cubicBezTo>
                <a:cubicBezTo>
                  <a:pt x="493" y="496"/>
                  <a:pt x="493" y="498"/>
                  <a:pt x="493" y="500"/>
                </a:cubicBezTo>
                <a:cubicBezTo>
                  <a:pt x="497" y="511"/>
                  <a:pt x="502" y="522"/>
                  <a:pt x="504" y="533"/>
                </a:cubicBezTo>
                <a:cubicBezTo>
                  <a:pt x="507" y="543"/>
                  <a:pt x="505" y="553"/>
                  <a:pt x="497" y="560"/>
                </a:cubicBezTo>
                <a:cubicBezTo>
                  <a:pt x="494" y="563"/>
                  <a:pt x="491" y="564"/>
                  <a:pt x="487" y="565"/>
                </a:cubicBezTo>
                <a:cubicBezTo>
                  <a:pt x="466" y="570"/>
                  <a:pt x="445" y="570"/>
                  <a:pt x="424" y="568"/>
                </a:cubicBezTo>
                <a:cubicBezTo>
                  <a:pt x="409" y="567"/>
                  <a:pt x="394" y="565"/>
                  <a:pt x="379" y="563"/>
                </a:cubicBezTo>
                <a:cubicBezTo>
                  <a:pt x="378" y="562"/>
                  <a:pt x="377" y="562"/>
                  <a:pt x="375" y="562"/>
                </a:cubicBezTo>
                <a:cubicBezTo>
                  <a:pt x="367" y="613"/>
                  <a:pt x="358" y="663"/>
                  <a:pt x="349" y="714"/>
                </a:cubicBezTo>
                <a:cubicBezTo>
                  <a:pt x="341" y="710"/>
                  <a:pt x="334" y="707"/>
                  <a:pt x="327" y="703"/>
                </a:cubicBezTo>
                <a:cubicBezTo>
                  <a:pt x="307" y="694"/>
                  <a:pt x="287" y="684"/>
                  <a:pt x="267" y="675"/>
                </a:cubicBezTo>
                <a:cubicBezTo>
                  <a:pt x="250" y="667"/>
                  <a:pt x="234" y="659"/>
                  <a:pt x="217" y="651"/>
                </a:cubicBezTo>
                <a:cubicBezTo>
                  <a:pt x="200" y="643"/>
                  <a:pt x="183" y="635"/>
                  <a:pt x="166" y="626"/>
                </a:cubicBezTo>
                <a:cubicBezTo>
                  <a:pt x="154" y="621"/>
                  <a:pt x="143" y="614"/>
                  <a:pt x="131" y="609"/>
                </a:cubicBezTo>
                <a:cubicBezTo>
                  <a:pt x="115" y="601"/>
                  <a:pt x="98" y="594"/>
                  <a:pt x="82" y="586"/>
                </a:cubicBezTo>
                <a:cubicBezTo>
                  <a:pt x="78" y="585"/>
                  <a:pt x="78" y="583"/>
                  <a:pt x="78" y="579"/>
                </a:cubicBezTo>
                <a:cubicBezTo>
                  <a:pt x="79" y="545"/>
                  <a:pt x="80" y="511"/>
                  <a:pt x="80" y="477"/>
                </a:cubicBezTo>
                <a:cubicBezTo>
                  <a:pt x="80" y="465"/>
                  <a:pt x="80" y="453"/>
                  <a:pt x="79" y="441"/>
                </a:cubicBezTo>
                <a:cubicBezTo>
                  <a:pt x="79" y="439"/>
                  <a:pt x="78" y="436"/>
                  <a:pt x="76" y="435"/>
                </a:cubicBezTo>
                <a:cubicBezTo>
                  <a:pt x="56" y="410"/>
                  <a:pt x="40" y="382"/>
                  <a:pt x="28" y="353"/>
                </a:cubicBezTo>
                <a:cubicBezTo>
                  <a:pt x="20" y="334"/>
                  <a:pt x="13" y="314"/>
                  <a:pt x="9" y="294"/>
                </a:cubicBezTo>
                <a:cubicBezTo>
                  <a:pt x="2" y="264"/>
                  <a:pt x="0" y="233"/>
                  <a:pt x="2" y="202"/>
                </a:cubicBezTo>
                <a:cubicBezTo>
                  <a:pt x="3" y="181"/>
                  <a:pt x="7" y="159"/>
                  <a:pt x="15" y="138"/>
                </a:cubicBezTo>
                <a:cubicBezTo>
                  <a:pt x="25" y="109"/>
                  <a:pt x="41" y="84"/>
                  <a:pt x="64" y="63"/>
                </a:cubicBezTo>
                <a:cubicBezTo>
                  <a:pt x="81" y="48"/>
                  <a:pt x="100" y="35"/>
                  <a:pt x="122" y="27"/>
                </a:cubicBezTo>
                <a:cubicBezTo>
                  <a:pt x="139" y="20"/>
                  <a:pt x="155" y="14"/>
                  <a:pt x="173" y="10"/>
                </a:cubicBezTo>
                <a:cubicBezTo>
                  <a:pt x="190" y="6"/>
                  <a:pt x="207" y="5"/>
                  <a:pt x="225" y="3"/>
                </a:cubicBezTo>
                <a:cubicBezTo>
                  <a:pt x="248" y="0"/>
                  <a:pt x="271" y="1"/>
                  <a:pt x="294" y="4"/>
                </a:cubicBezTo>
                <a:cubicBezTo>
                  <a:pt x="340" y="9"/>
                  <a:pt x="382" y="23"/>
                  <a:pt x="418" y="53"/>
                </a:cubicBezTo>
                <a:cubicBezTo>
                  <a:pt x="439" y="71"/>
                  <a:pt x="456" y="92"/>
                  <a:pt x="468" y="117"/>
                </a:cubicBezTo>
                <a:cubicBezTo>
                  <a:pt x="479" y="138"/>
                  <a:pt x="486" y="160"/>
                  <a:pt x="490" y="183"/>
                </a:cubicBezTo>
                <a:cubicBezTo>
                  <a:pt x="493" y="199"/>
                  <a:pt x="495" y="216"/>
                  <a:pt x="496" y="232"/>
                </a:cubicBezTo>
                <a:cubicBezTo>
                  <a:pt x="496" y="246"/>
                  <a:pt x="501" y="257"/>
                  <a:pt x="507" y="268"/>
                </a:cubicBezTo>
                <a:cubicBezTo>
                  <a:pt x="518" y="290"/>
                  <a:pt x="530" y="311"/>
                  <a:pt x="541" y="332"/>
                </a:cubicBezTo>
                <a:cubicBezTo>
                  <a:pt x="546" y="341"/>
                  <a:pt x="548" y="351"/>
                  <a:pt x="552" y="361"/>
                </a:cubicBezTo>
                <a:cubicBezTo>
                  <a:pt x="552" y="361"/>
                  <a:pt x="552" y="361"/>
                  <a:pt x="552" y="361"/>
                </a:cubicBezTo>
                <a:cubicBezTo>
                  <a:pt x="554" y="373"/>
                  <a:pt x="550" y="379"/>
                  <a:pt x="538" y="381"/>
                </a:cubicBezTo>
                <a:cubicBezTo>
                  <a:pt x="527" y="382"/>
                  <a:pt x="516" y="383"/>
                  <a:pt x="504" y="385"/>
                </a:cubicBezTo>
                <a:close/>
                <a:moveTo>
                  <a:pt x="137" y="210"/>
                </a:moveTo>
                <a:cubicBezTo>
                  <a:pt x="134" y="210"/>
                  <a:pt x="133" y="210"/>
                  <a:pt x="131" y="210"/>
                </a:cubicBezTo>
                <a:cubicBezTo>
                  <a:pt x="123" y="209"/>
                  <a:pt x="116" y="209"/>
                  <a:pt x="108" y="209"/>
                </a:cubicBezTo>
                <a:cubicBezTo>
                  <a:pt x="97" y="209"/>
                  <a:pt x="88" y="213"/>
                  <a:pt x="82" y="222"/>
                </a:cubicBezTo>
                <a:cubicBezTo>
                  <a:pt x="72" y="238"/>
                  <a:pt x="83" y="255"/>
                  <a:pt x="101" y="257"/>
                </a:cubicBezTo>
                <a:cubicBezTo>
                  <a:pt x="110" y="258"/>
                  <a:pt x="117" y="255"/>
                  <a:pt x="124" y="250"/>
                </a:cubicBezTo>
                <a:cubicBezTo>
                  <a:pt x="131" y="246"/>
                  <a:pt x="137" y="242"/>
                  <a:pt x="144" y="238"/>
                </a:cubicBezTo>
                <a:cubicBezTo>
                  <a:pt x="144" y="238"/>
                  <a:pt x="144" y="238"/>
                  <a:pt x="144" y="238"/>
                </a:cubicBezTo>
                <a:cubicBezTo>
                  <a:pt x="151" y="261"/>
                  <a:pt x="157" y="284"/>
                  <a:pt x="163" y="307"/>
                </a:cubicBezTo>
                <a:cubicBezTo>
                  <a:pt x="163" y="309"/>
                  <a:pt x="164" y="310"/>
                  <a:pt x="167" y="310"/>
                </a:cubicBezTo>
                <a:cubicBezTo>
                  <a:pt x="175" y="307"/>
                  <a:pt x="183" y="305"/>
                  <a:pt x="191" y="303"/>
                </a:cubicBezTo>
                <a:cubicBezTo>
                  <a:pt x="203" y="300"/>
                  <a:pt x="214" y="297"/>
                  <a:pt x="226" y="294"/>
                </a:cubicBezTo>
                <a:cubicBezTo>
                  <a:pt x="223" y="289"/>
                  <a:pt x="221" y="285"/>
                  <a:pt x="218" y="281"/>
                </a:cubicBezTo>
                <a:cubicBezTo>
                  <a:pt x="209" y="269"/>
                  <a:pt x="206" y="256"/>
                  <a:pt x="211" y="241"/>
                </a:cubicBezTo>
                <a:cubicBezTo>
                  <a:pt x="218" y="223"/>
                  <a:pt x="239" y="215"/>
                  <a:pt x="255" y="224"/>
                </a:cubicBezTo>
                <a:cubicBezTo>
                  <a:pt x="270" y="232"/>
                  <a:pt x="276" y="244"/>
                  <a:pt x="275" y="260"/>
                </a:cubicBezTo>
                <a:cubicBezTo>
                  <a:pt x="275" y="267"/>
                  <a:pt x="275" y="273"/>
                  <a:pt x="275" y="280"/>
                </a:cubicBezTo>
                <a:cubicBezTo>
                  <a:pt x="276" y="280"/>
                  <a:pt x="278" y="280"/>
                  <a:pt x="279" y="280"/>
                </a:cubicBezTo>
                <a:cubicBezTo>
                  <a:pt x="296" y="276"/>
                  <a:pt x="312" y="271"/>
                  <a:pt x="329" y="267"/>
                </a:cubicBezTo>
                <a:cubicBezTo>
                  <a:pt x="332" y="266"/>
                  <a:pt x="336" y="266"/>
                  <a:pt x="337" y="264"/>
                </a:cubicBezTo>
                <a:cubicBezTo>
                  <a:pt x="338" y="262"/>
                  <a:pt x="336" y="258"/>
                  <a:pt x="336" y="255"/>
                </a:cubicBezTo>
                <a:cubicBezTo>
                  <a:pt x="332" y="242"/>
                  <a:pt x="328" y="228"/>
                  <a:pt x="325" y="215"/>
                </a:cubicBezTo>
                <a:cubicBezTo>
                  <a:pt x="323" y="207"/>
                  <a:pt x="321" y="199"/>
                  <a:pt x="319" y="191"/>
                </a:cubicBezTo>
                <a:cubicBezTo>
                  <a:pt x="328" y="192"/>
                  <a:pt x="337" y="193"/>
                  <a:pt x="346" y="192"/>
                </a:cubicBezTo>
                <a:cubicBezTo>
                  <a:pt x="352" y="192"/>
                  <a:pt x="358" y="191"/>
                  <a:pt x="364" y="188"/>
                </a:cubicBezTo>
                <a:cubicBezTo>
                  <a:pt x="379" y="179"/>
                  <a:pt x="380" y="159"/>
                  <a:pt x="366" y="149"/>
                </a:cubicBezTo>
                <a:cubicBezTo>
                  <a:pt x="358" y="143"/>
                  <a:pt x="344" y="143"/>
                  <a:pt x="334" y="149"/>
                </a:cubicBezTo>
                <a:cubicBezTo>
                  <a:pt x="327" y="154"/>
                  <a:pt x="319" y="158"/>
                  <a:pt x="312" y="163"/>
                </a:cubicBezTo>
                <a:cubicBezTo>
                  <a:pt x="309" y="154"/>
                  <a:pt x="306" y="144"/>
                  <a:pt x="304" y="135"/>
                </a:cubicBezTo>
                <a:cubicBezTo>
                  <a:pt x="300" y="122"/>
                  <a:pt x="296" y="108"/>
                  <a:pt x="293" y="94"/>
                </a:cubicBezTo>
                <a:cubicBezTo>
                  <a:pt x="292" y="91"/>
                  <a:pt x="290" y="90"/>
                  <a:pt x="287" y="91"/>
                </a:cubicBezTo>
                <a:cubicBezTo>
                  <a:pt x="281" y="93"/>
                  <a:pt x="275" y="94"/>
                  <a:pt x="269" y="96"/>
                </a:cubicBezTo>
                <a:cubicBezTo>
                  <a:pt x="258" y="99"/>
                  <a:pt x="247" y="102"/>
                  <a:pt x="234" y="105"/>
                </a:cubicBezTo>
                <a:cubicBezTo>
                  <a:pt x="236" y="108"/>
                  <a:pt x="238" y="111"/>
                  <a:pt x="239" y="113"/>
                </a:cubicBezTo>
                <a:cubicBezTo>
                  <a:pt x="248" y="127"/>
                  <a:pt x="250" y="141"/>
                  <a:pt x="243" y="156"/>
                </a:cubicBezTo>
                <a:cubicBezTo>
                  <a:pt x="236" y="171"/>
                  <a:pt x="217" y="179"/>
                  <a:pt x="201" y="172"/>
                </a:cubicBezTo>
                <a:cubicBezTo>
                  <a:pt x="185" y="165"/>
                  <a:pt x="178" y="153"/>
                  <a:pt x="177" y="135"/>
                </a:cubicBezTo>
                <a:cubicBezTo>
                  <a:pt x="177" y="131"/>
                  <a:pt x="177" y="126"/>
                  <a:pt x="177" y="120"/>
                </a:cubicBezTo>
                <a:cubicBezTo>
                  <a:pt x="157" y="126"/>
                  <a:pt x="137" y="131"/>
                  <a:pt x="117" y="136"/>
                </a:cubicBezTo>
                <a:cubicBezTo>
                  <a:pt x="124" y="161"/>
                  <a:pt x="130" y="185"/>
                  <a:pt x="137" y="21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9CFD888D-7259-49B5-82DB-D27B1256A685}"/>
              </a:ext>
            </a:extLst>
          </p:cNvPr>
          <p:cNvGrpSpPr/>
          <p:nvPr/>
        </p:nvGrpSpPr>
        <p:grpSpPr>
          <a:xfrm rot="2247443">
            <a:off x="1909965" y="2367858"/>
            <a:ext cx="469817" cy="1018019"/>
            <a:chOff x="9490633" y="1499448"/>
            <a:chExt cx="1270458" cy="3028167"/>
          </a:xfrm>
          <a:solidFill>
            <a:schemeClr val="bg1"/>
          </a:solidFill>
        </p:grpSpPr>
        <p:sp>
          <p:nvSpPr>
            <p:cNvPr id="85" name="Freeform 5">
              <a:extLst>
                <a:ext uri="{FF2B5EF4-FFF2-40B4-BE49-F238E27FC236}">
                  <a16:creationId xmlns:a16="http://schemas.microsoft.com/office/drawing/2014/main" id="{3E4A49F3-E915-49B0-9857-BE0E1E86507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730649" y="1907294"/>
              <a:ext cx="822910" cy="1768535"/>
            </a:xfrm>
            <a:custGeom>
              <a:avLst/>
              <a:gdLst>
                <a:gd name="T0" fmla="*/ 39 w 233"/>
                <a:gd name="T1" fmla="*/ 495 h 500"/>
                <a:gd name="T2" fmla="*/ 32 w 233"/>
                <a:gd name="T3" fmla="*/ 475 h 500"/>
                <a:gd name="T4" fmla="*/ 10 w 233"/>
                <a:gd name="T5" fmla="*/ 385 h 500"/>
                <a:gd name="T6" fmla="*/ 1 w 233"/>
                <a:gd name="T7" fmla="*/ 262 h 500"/>
                <a:gd name="T8" fmla="*/ 14 w 233"/>
                <a:gd name="T9" fmla="*/ 133 h 500"/>
                <a:gd name="T10" fmla="*/ 43 w 233"/>
                <a:gd name="T11" fmla="*/ 30 h 500"/>
                <a:gd name="T12" fmla="*/ 53 w 233"/>
                <a:gd name="T13" fmla="*/ 4 h 500"/>
                <a:gd name="T14" fmla="*/ 59 w 233"/>
                <a:gd name="T15" fmla="*/ 0 h 500"/>
                <a:gd name="T16" fmla="*/ 157 w 233"/>
                <a:gd name="T17" fmla="*/ 3 h 500"/>
                <a:gd name="T18" fmla="*/ 183 w 233"/>
                <a:gd name="T19" fmla="*/ 3 h 500"/>
                <a:gd name="T20" fmla="*/ 190 w 233"/>
                <a:gd name="T21" fmla="*/ 8 h 500"/>
                <a:gd name="T22" fmla="*/ 226 w 233"/>
                <a:gd name="T23" fmla="*/ 170 h 500"/>
                <a:gd name="T24" fmla="*/ 215 w 233"/>
                <a:gd name="T25" fmla="*/ 378 h 500"/>
                <a:gd name="T26" fmla="*/ 179 w 233"/>
                <a:gd name="T27" fmla="*/ 497 h 500"/>
                <a:gd name="T28" fmla="*/ 174 w 233"/>
                <a:gd name="T29" fmla="*/ 500 h 500"/>
                <a:gd name="T30" fmla="*/ 90 w 233"/>
                <a:gd name="T31" fmla="*/ 497 h 500"/>
                <a:gd name="T32" fmla="*/ 44 w 233"/>
                <a:gd name="T33" fmla="*/ 496 h 500"/>
                <a:gd name="T34" fmla="*/ 39 w 233"/>
                <a:gd name="T35" fmla="*/ 495 h 500"/>
                <a:gd name="T36" fmla="*/ 148 w 233"/>
                <a:gd name="T37" fmla="*/ 145 h 500"/>
                <a:gd name="T38" fmla="*/ 154 w 233"/>
                <a:gd name="T39" fmla="*/ 80 h 500"/>
                <a:gd name="T40" fmla="*/ 90 w 233"/>
                <a:gd name="T41" fmla="*/ 74 h 500"/>
                <a:gd name="T42" fmla="*/ 83 w 233"/>
                <a:gd name="T43" fmla="*/ 139 h 500"/>
                <a:gd name="T44" fmla="*/ 148 w 233"/>
                <a:gd name="T45" fmla="*/ 145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33" h="500">
                  <a:moveTo>
                    <a:pt x="39" y="495"/>
                  </a:moveTo>
                  <a:cubicBezTo>
                    <a:pt x="36" y="488"/>
                    <a:pt x="34" y="481"/>
                    <a:pt x="32" y="475"/>
                  </a:cubicBezTo>
                  <a:cubicBezTo>
                    <a:pt x="22" y="445"/>
                    <a:pt x="15" y="415"/>
                    <a:pt x="10" y="385"/>
                  </a:cubicBezTo>
                  <a:cubicBezTo>
                    <a:pt x="3" y="344"/>
                    <a:pt x="0" y="303"/>
                    <a:pt x="1" y="262"/>
                  </a:cubicBezTo>
                  <a:cubicBezTo>
                    <a:pt x="1" y="219"/>
                    <a:pt x="5" y="176"/>
                    <a:pt x="14" y="133"/>
                  </a:cubicBezTo>
                  <a:cubicBezTo>
                    <a:pt x="20" y="98"/>
                    <a:pt x="30" y="63"/>
                    <a:pt x="43" y="30"/>
                  </a:cubicBezTo>
                  <a:cubicBezTo>
                    <a:pt x="46" y="21"/>
                    <a:pt x="49" y="13"/>
                    <a:pt x="53" y="4"/>
                  </a:cubicBezTo>
                  <a:cubicBezTo>
                    <a:pt x="54" y="1"/>
                    <a:pt x="55" y="0"/>
                    <a:pt x="59" y="0"/>
                  </a:cubicBezTo>
                  <a:cubicBezTo>
                    <a:pt x="91" y="1"/>
                    <a:pt x="124" y="2"/>
                    <a:pt x="157" y="3"/>
                  </a:cubicBezTo>
                  <a:cubicBezTo>
                    <a:pt x="165" y="3"/>
                    <a:pt x="174" y="3"/>
                    <a:pt x="183" y="3"/>
                  </a:cubicBezTo>
                  <a:cubicBezTo>
                    <a:pt x="186" y="3"/>
                    <a:pt x="188" y="4"/>
                    <a:pt x="190" y="8"/>
                  </a:cubicBezTo>
                  <a:cubicBezTo>
                    <a:pt x="210" y="60"/>
                    <a:pt x="221" y="115"/>
                    <a:pt x="226" y="170"/>
                  </a:cubicBezTo>
                  <a:cubicBezTo>
                    <a:pt x="233" y="240"/>
                    <a:pt x="229" y="309"/>
                    <a:pt x="215" y="378"/>
                  </a:cubicBezTo>
                  <a:cubicBezTo>
                    <a:pt x="207" y="419"/>
                    <a:pt x="195" y="459"/>
                    <a:pt x="179" y="497"/>
                  </a:cubicBezTo>
                  <a:cubicBezTo>
                    <a:pt x="178" y="498"/>
                    <a:pt x="176" y="500"/>
                    <a:pt x="174" y="500"/>
                  </a:cubicBezTo>
                  <a:cubicBezTo>
                    <a:pt x="146" y="499"/>
                    <a:pt x="118" y="498"/>
                    <a:pt x="90" y="497"/>
                  </a:cubicBezTo>
                  <a:cubicBezTo>
                    <a:pt x="75" y="497"/>
                    <a:pt x="59" y="497"/>
                    <a:pt x="44" y="496"/>
                  </a:cubicBezTo>
                  <a:cubicBezTo>
                    <a:pt x="42" y="496"/>
                    <a:pt x="40" y="496"/>
                    <a:pt x="39" y="495"/>
                  </a:cubicBezTo>
                  <a:close/>
                  <a:moveTo>
                    <a:pt x="148" y="145"/>
                  </a:moveTo>
                  <a:cubicBezTo>
                    <a:pt x="168" y="129"/>
                    <a:pt x="171" y="100"/>
                    <a:pt x="154" y="80"/>
                  </a:cubicBezTo>
                  <a:cubicBezTo>
                    <a:pt x="139" y="61"/>
                    <a:pt x="109" y="58"/>
                    <a:pt x="90" y="74"/>
                  </a:cubicBezTo>
                  <a:cubicBezTo>
                    <a:pt x="70" y="90"/>
                    <a:pt x="67" y="119"/>
                    <a:pt x="83" y="139"/>
                  </a:cubicBezTo>
                  <a:cubicBezTo>
                    <a:pt x="99" y="159"/>
                    <a:pt x="128" y="161"/>
                    <a:pt x="148" y="14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6" name="Freeform 6">
              <a:extLst>
                <a:ext uri="{FF2B5EF4-FFF2-40B4-BE49-F238E27FC236}">
                  <a16:creationId xmlns:a16="http://schemas.microsoft.com/office/drawing/2014/main" id="{CB8968CC-8E27-4C59-AD5A-ADBDD7A3439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39867" y="3109176"/>
              <a:ext cx="321224" cy="927579"/>
            </a:xfrm>
            <a:custGeom>
              <a:avLst/>
              <a:gdLst>
                <a:gd name="T0" fmla="*/ 38 w 91"/>
                <a:gd name="T1" fmla="*/ 0 h 262"/>
                <a:gd name="T2" fmla="*/ 53 w 91"/>
                <a:gd name="T3" fmla="*/ 12 h 262"/>
                <a:gd name="T4" fmla="*/ 83 w 91"/>
                <a:gd name="T5" fmla="*/ 36 h 262"/>
                <a:gd name="T6" fmla="*/ 89 w 91"/>
                <a:gd name="T7" fmla="*/ 42 h 262"/>
                <a:gd name="T8" fmla="*/ 90 w 91"/>
                <a:gd name="T9" fmla="*/ 47 h 262"/>
                <a:gd name="T10" fmla="*/ 71 w 91"/>
                <a:gd name="T11" fmla="*/ 164 h 262"/>
                <a:gd name="T12" fmla="*/ 57 w 91"/>
                <a:gd name="T13" fmla="*/ 256 h 262"/>
                <a:gd name="T14" fmla="*/ 55 w 91"/>
                <a:gd name="T15" fmla="*/ 262 h 262"/>
                <a:gd name="T16" fmla="*/ 49 w 91"/>
                <a:gd name="T17" fmla="*/ 248 h 262"/>
                <a:gd name="T18" fmla="*/ 23 w 91"/>
                <a:gd name="T19" fmla="*/ 194 h 262"/>
                <a:gd name="T20" fmla="*/ 5 w 91"/>
                <a:gd name="T21" fmla="*/ 157 h 262"/>
                <a:gd name="T22" fmla="*/ 4 w 91"/>
                <a:gd name="T23" fmla="*/ 134 h 262"/>
                <a:gd name="T24" fmla="*/ 37 w 91"/>
                <a:gd name="T25" fmla="*/ 4 h 262"/>
                <a:gd name="T26" fmla="*/ 38 w 91"/>
                <a:gd name="T27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1" h="262">
                  <a:moveTo>
                    <a:pt x="38" y="0"/>
                  </a:moveTo>
                  <a:cubicBezTo>
                    <a:pt x="43" y="4"/>
                    <a:pt x="48" y="8"/>
                    <a:pt x="53" y="12"/>
                  </a:cubicBezTo>
                  <a:cubicBezTo>
                    <a:pt x="63" y="20"/>
                    <a:pt x="73" y="28"/>
                    <a:pt x="83" y="36"/>
                  </a:cubicBezTo>
                  <a:cubicBezTo>
                    <a:pt x="85" y="38"/>
                    <a:pt x="88" y="40"/>
                    <a:pt x="89" y="42"/>
                  </a:cubicBezTo>
                  <a:cubicBezTo>
                    <a:pt x="90" y="43"/>
                    <a:pt x="91" y="46"/>
                    <a:pt x="90" y="47"/>
                  </a:cubicBezTo>
                  <a:cubicBezTo>
                    <a:pt x="84" y="86"/>
                    <a:pt x="78" y="125"/>
                    <a:pt x="71" y="164"/>
                  </a:cubicBezTo>
                  <a:cubicBezTo>
                    <a:pt x="66" y="195"/>
                    <a:pt x="61" y="225"/>
                    <a:pt x="57" y="256"/>
                  </a:cubicBezTo>
                  <a:cubicBezTo>
                    <a:pt x="56" y="258"/>
                    <a:pt x="56" y="259"/>
                    <a:pt x="55" y="262"/>
                  </a:cubicBezTo>
                  <a:cubicBezTo>
                    <a:pt x="53" y="257"/>
                    <a:pt x="51" y="252"/>
                    <a:pt x="49" y="248"/>
                  </a:cubicBezTo>
                  <a:cubicBezTo>
                    <a:pt x="40" y="230"/>
                    <a:pt x="32" y="212"/>
                    <a:pt x="23" y="194"/>
                  </a:cubicBezTo>
                  <a:cubicBezTo>
                    <a:pt x="17" y="182"/>
                    <a:pt x="12" y="169"/>
                    <a:pt x="5" y="157"/>
                  </a:cubicBezTo>
                  <a:cubicBezTo>
                    <a:pt x="0" y="149"/>
                    <a:pt x="1" y="142"/>
                    <a:pt x="4" y="134"/>
                  </a:cubicBezTo>
                  <a:cubicBezTo>
                    <a:pt x="20" y="92"/>
                    <a:pt x="30" y="48"/>
                    <a:pt x="37" y="4"/>
                  </a:cubicBezTo>
                  <a:cubicBezTo>
                    <a:pt x="37" y="3"/>
                    <a:pt x="37" y="2"/>
                    <a:pt x="3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0" name="Freeform 7">
              <a:extLst>
                <a:ext uri="{FF2B5EF4-FFF2-40B4-BE49-F238E27FC236}">
                  <a16:creationId xmlns:a16="http://schemas.microsoft.com/office/drawing/2014/main" id="{A8DDE057-1CA1-4385-8023-FE818A742C06}"/>
                </a:ext>
              </a:extLst>
            </p:cNvPr>
            <p:cNvSpPr>
              <a:spLocks/>
            </p:cNvSpPr>
            <p:nvPr/>
          </p:nvSpPr>
          <p:spPr bwMode="auto">
            <a:xfrm>
              <a:off x="9490633" y="3087521"/>
              <a:ext cx="295959" cy="913142"/>
            </a:xfrm>
            <a:custGeom>
              <a:avLst/>
              <a:gdLst>
                <a:gd name="T0" fmla="*/ 55 w 84"/>
                <a:gd name="T1" fmla="*/ 0 h 258"/>
                <a:gd name="T2" fmla="*/ 59 w 84"/>
                <a:gd name="T3" fmla="*/ 34 h 258"/>
                <a:gd name="T4" fmla="*/ 76 w 84"/>
                <a:gd name="T5" fmla="*/ 117 h 258"/>
                <a:gd name="T6" fmla="*/ 84 w 84"/>
                <a:gd name="T7" fmla="*/ 145 h 258"/>
                <a:gd name="T8" fmla="*/ 83 w 84"/>
                <a:gd name="T9" fmla="*/ 149 h 258"/>
                <a:gd name="T10" fmla="*/ 55 w 84"/>
                <a:gd name="T11" fmla="*/ 201 h 258"/>
                <a:gd name="T12" fmla="*/ 28 w 84"/>
                <a:gd name="T13" fmla="*/ 251 h 258"/>
                <a:gd name="T14" fmla="*/ 23 w 84"/>
                <a:gd name="T15" fmla="*/ 258 h 258"/>
                <a:gd name="T16" fmla="*/ 20 w 84"/>
                <a:gd name="T17" fmla="*/ 234 h 258"/>
                <a:gd name="T18" fmla="*/ 7 w 84"/>
                <a:gd name="T19" fmla="*/ 109 h 258"/>
                <a:gd name="T20" fmla="*/ 0 w 84"/>
                <a:gd name="T21" fmla="*/ 44 h 258"/>
                <a:gd name="T22" fmla="*/ 2 w 84"/>
                <a:gd name="T23" fmla="*/ 38 h 258"/>
                <a:gd name="T24" fmla="*/ 53 w 84"/>
                <a:gd name="T25" fmla="*/ 1 h 258"/>
                <a:gd name="T26" fmla="*/ 55 w 84"/>
                <a:gd name="T27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4" h="258">
                  <a:moveTo>
                    <a:pt x="55" y="0"/>
                  </a:moveTo>
                  <a:cubicBezTo>
                    <a:pt x="56" y="12"/>
                    <a:pt x="57" y="23"/>
                    <a:pt x="59" y="34"/>
                  </a:cubicBezTo>
                  <a:cubicBezTo>
                    <a:pt x="63" y="62"/>
                    <a:pt x="68" y="90"/>
                    <a:pt x="76" y="117"/>
                  </a:cubicBezTo>
                  <a:cubicBezTo>
                    <a:pt x="79" y="127"/>
                    <a:pt x="81" y="136"/>
                    <a:pt x="84" y="145"/>
                  </a:cubicBezTo>
                  <a:cubicBezTo>
                    <a:pt x="84" y="146"/>
                    <a:pt x="84" y="148"/>
                    <a:pt x="83" y="149"/>
                  </a:cubicBezTo>
                  <a:cubicBezTo>
                    <a:pt x="74" y="167"/>
                    <a:pt x="65" y="184"/>
                    <a:pt x="55" y="201"/>
                  </a:cubicBezTo>
                  <a:cubicBezTo>
                    <a:pt x="46" y="218"/>
                    <a:pt x="37" y="234"/>
                    <a:pt x="28" y="251"/>
                  </a:cubicBezTo>
                  <a:cubicBezTo>
                    <a:pt x="27" y="253"/>
                    <a:pt x="25" y="256"/>
                    <a:pt x="23" y="258"/>
                  </a:cubicBezTo>
                  <a:cubicBezTo>
                    <a:pt x="22" y="250"/>
                    <a:pt x="21" y="242"/>
                    <a:pt x="20" y="234"/>
                  </a:cubicBezTo>
                  <a:cubicBezTo>
                    <a:pt x="16" y="193"/>
                    <a:pt x="11" y="151"/>
                    <a:pt x="7" y="109"/>
                  </a:cubicBezTo>
                  <a:cubicBezTo>
                    <a:pt x="5" y="88"/>
                    <a:pt x="2" y="66"/>
                    <a:pt x="0" y="44"/>
                  </a:cubicBezTo>
                  <a:cubicBezTo>
                    <a:pt x="0" y="42"/>
                    <a:pt x="1" y="39"/>
                    <a:pt x="2" y="38"/>
                  </a:cubicBezTo>
                  <a:cubicBezTo>
                    <a:pt x="19" y="26"/>
                    <a:pt x="36" y="13"/>
                    <a:pt x="53" y="1"/>
                  </a:cubicBezTo>
                  <a:cubicBezTo>
                    <a:pt x="54" y="0"/>
                    <a:pt x="54" y="0"/>
                    <a:pt x="5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1" name="Freeform 8">
              <a:extLst>
                <a:ext uri="{FF2B5EF4-FFF2-40B4-BE49-F238E27FC236}">
                  <a16:creationId xmlns:a16="http://schemas.microsoft.com/office/drawing/2014/main" id="{41953759-8BB7-46B0-9DBF-AE93C9D34C3C}"/>
                </a:ext>
              </a:extLst>
            </p:cNvPr>
            <p:cNvSpPr>
              <a:spLocks/>
            </p:cNvSpPr>
            <p:nvPr/>
          </p:nvSpPr>
          <p:spPr bwMode="auto">
            <a:xfrm>
              <a:off x="9840731" y="3771475"/>
              <a:ext cx="517929" cy="756140"/>
            </a:xfrm>
            <a:custGeom>
              <a:avLst/>
              <a:gdLst>
                <a:gd name="T0" fmla="*/ 55 w 147"/>
                <a:gd name="T1" fmla="*/ 36 h 214"/>
                <a:gd name="T2" fmla="*/ 50 w 147"/>
                <a:gd name="T3" fmla="*/ 59 h 214"/>
                <a:gd name="T4" fmla="*/ 59 w 147"/>
                <a:gd name="T5" fmla="*/ 99 h 214"/>
                <a:gd name="T6" fmla="*/ 74 w 147"/>
                <a:gd name="T7" fmla="*/ 125 h 214"/>
                <a:gd name="T8" fmla="*/ 87 w 147"/>
                <a:gd name="T9" fmla="*/ 80 h 214"/>
                <a:gd name="T10" fmla="*/ 117 w 147"/>
                <a:gd name="T11" fmla="*/ 43 h 214"/>
                <a:gd name="T12" fmla="*/ 119 w 147"/>
                <a:gd name="T13" fmla="*/ 85 h 214"/>
                <a:gd name="T14" fmla="*/ 127 w 147"/>
                <a:gd name="T15" fmla="*/ 75 h 214"/>
                <a:gd name="T16" fmla="*/ 134 w 147"/>
                <a:gd name="T17" fmla="*/ 22 h 214"/>
                <a:gd name="T18" fmla="*/ 133 w 147"/>
                <a:gd name="T19" fmla="*/ 10 h 214"/>
                <a:gd name="T20" fmla="*/ 139 w 147"/>
                <a:gd name="T21" fmla="*/ 25 h 214"/>
                <a:gd name="T22" fmla="*/ 135 w 147"/>
                <a:gd name="T23" fmla="*/ 96 h 214"/>
                <a:gd name="T24" fmla="*/ 118 w 147"/>
                <a:gd name="T25" fmla="*/ 140 h 214"/>
                <a:gd name="T26" fmla="*/ 114 w 147"/>
                <a:gd name="T27" fmla="*/ 154 h 214"/>
                <a:gd name="T28" fmla="*/ 99 w 147"/>
                <a:gd name="T29" fmla="*/ 125 h 214"/>
                <a:gd name="T30" fmla="*/ 102 w 147"/>
                <a:gd name="T31" fmla="*/ 93 h 214"/>
                <a:gd name="T32" fmla="*/ 94 w 147"/>
                <a:gd name="T33" fmla="*/ 114 h 214"/>
                <a:gd name="T34" fmla="*/ 94 w 147"/>
                <a:gd name="T35" fmla="*/ 155 h 214"/>
                <a:gd name="T36" fmla="*/ 85 w 147"/>
                <a:gd name="T37" fmla="*/ 191 h 214"/>
                <a:gd name="T38" fmla="*/ 61 w 147"/>
                <a:gd name="T39" fmla="*/ 214 h 214"/>
                <a:gd name="T40" fmla="*/ 50 w 147"/>
                <a:gd name="T41" fmla="*/ 173 h 214"/>
                <a:gd name="T42" fmla="*/ 33 w 147"/>
                <a:gd name="T43" fmla="*/ 107 h 214"/>
                <a:gd name="T44" fmla="*/ 38 w 147"/>
                <a:gd name="T45" fmla="*/ 86 h 214"/>
                <a:gd name="T46" fmla="*/ 29 w 147"/>
                <a:gd name="T47" fmla="*/ 103 h 214"/>
                <a:gd name="T48" fmla="*/ 25 w 147"/>
                <a:gd name="T49" fmla="*/ 125 h 214"/>
                <a:gd name="T50" fmla="*/ 13 w 147"/>
                <a:gd name="T51" fmla="*/ 141 h 214"/>
                <a:gd name="T52" fmla="*/ 3 w 147"/>
                <a:gd name="T53" fmla="*/ 70 h 214"/>
                <a:gd name="T54" fmla="*/ 12 w 147"/>
                <a:gd name="T55" fmla="*/ 12 h 214"/>
                <a:gd name="T56" fmla="*/ 21 w 147"/>
                <a:gd name="T57" fmla="*/ 0 h 214"/>
                <a:gd name="T58" fmla="*/ 21 w 147"/>
                <a:gd name="T59" fmla="*/ 72 h 214"/>
                <a:gd name="T60" fmla="*/ 55 w 147"/>
                <a:gd name="T61" fmla="*/ 36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47" h="214">
                  <a:moveTo>
                    <a:pt x="55" y="36"/>
                  </a:moveTo>
                  <a:cubicBezTo>
                    <a:pt x="53" y="44"/>
                    <a:pt x="51" y="51"/>
                    <a:pt x="50" y="59"/>
                  </a:cubicBezTo>
                  <a:cubicBezTo>
                    <a:pt x="48" y="74"/>
                    <a:pt x="52" y="86"/>
                    <a:pt x="59" y="99"/>
                  </a:cubicBezTo>
                  <a:cubicBezTo>
                    <a:pt x="64" y="107"/>
                    <a:pt x="69" y="116"/>
                    <a:pt x="74" y="125"/>
                  </a:cubicBezTo>
                  <a:cubicBezTo>
                    <a:pt x="75" y="109"/>
                    <a:pt x="79" y="94"/>
                    <a:pt x="87" y="80"/>
                  </a:cubicBezTo>
                  <a:cubicBezTo>
                    <a:pt x="94" y="66"/>
                    <a:pt x="104" y="54"/>
                    <a:pt x="117" y="43"/>
                  </a:cubicBezTo>
                  <a:cubicBezTo>
                    <a:pt x="120" y="57"/>
                    <a:pt x="121" y="71"/>
                    <a:pt x="119" y="85"/>
                  </a:cubicBezTo>
                  <a:cubicBezTo>
                    <a:pt x="124" y="83"/>
                    <a:pt x="126" y="79"/>
                    <a:pt x="127" y="75"/>
                  </a:cubicBezTo>
                  <a:cubicBezTo>
                    <a:pt x="135" y="58"/>
                    <a:pt x="136" y="40"/>
                    <a:pt x="134" y="22"/>
                  </a:cubicBezTo>
                  <a:cubicBezTo>
                    <a:pt x="134" y="18"/>
                    <a:pt x="133" y="14"/>
                    <a:pt x="133" y="10"/>
                  </a:cubicBezTo>
                  <a:cubicBezTo>
                    <a:pt x="135" y="15"/>
                    <a:pt x="138" y="20"/>
                    <a:pt x="139" y="25"/>
                  </a:cubicBezTo>
                  <a:cubicBezTo>
                    <a:pt x="147" y="50"/>
                    <a:pt x="144" y="73"/>
                    <a:pt x="135" y="96"/>
                  </a:cubicBezTo>
                  <a:cubicBezTo>
                    <a:pt x="130" y="111"/>
                    <a:pt x="123" y="126"/>
                    <a:pt x="118" y="140"/>
                  </a:cubicBezTo>
                  <a:cubicBezTo>
                    <a:pt x="116" y="145"/>
                    <a:pt x="115" y="149"/>
                    <a:pt x="114" y="154"/>
                  </a:cubicBezTo>
                  <a:cubicBezTo>
                    <a:pt x="108" y="145"/>
                    <a:pt x="102" y="136"/>
                    <a:pt x="99" y="125"/>
                  </a:cubicBezTo>
                  <a:cubicBezTo>
                    <a:pt x="97" y="114"/>
                    <a:pt x="99" y="103"/>
                    <a:pt x="102" y="93"/>
                  </a:cubicBezTo>
                  <a:cubicBezTo>
                    <a:pt x="97" y="99"/>
                    <a:pt x="95" y="106"/>
                    <a:pt x="94" y="114"/>
                  </a:cubicBezTo>
                  <a:cubicBezTo>
                    <a:pt x="94" y="127"/>
                    <a:pt x="94" y="141"/>
                    <a:pt x="94" y="155"/>
                  </a:cubicBezTo>
                  <a:cubicBezTo>
                    <a:pt x="94" y="167"/>
                    <a:pt x="92" y="180"/>
                    <a:pt x="85" y="191"/>
                  </a:cubicBezTo>
                  <a:cubicBezTo>
                    <a:pt x="79" y="201"/>
                    <a:pt x="72" y="209"/>
                    <a:pt x="61" y="214"/>
                  </a:cubicBezTo>
                  <a:cubicBezTo>
                    <a:pt x="63" y="198"/>
                    <a:pt x="55" y="186"/>
                    <a:pt x="50" y="173"/>
                  </a:cubicBezTo>
                  <a:cubicBezTo>
                    <a:pt x="40" y="152"/>
                    <a:pt x="30" y="131"/>
                    <a:pt x="33" y="107"/>
                  </a:cubicBezTo>
                  <a:cubicBezTo>
                    <a:pt x="34" y="100"/>
                    <a:pt x="36" y="94"/>
                    <a:pt x="38" y="86"/>
                  </a:cubicBezTo>
                  <a:cubicBezTo>
                    <a:pt x="32" y="91"/>
                    <a:pt x="30" y="97"/>
                    <a:pt x="29" y="103"/>
                  </a:cubicBezTo>
                  <a:cubicBezTo>
                    <a:pt x="27" y="110"/>
                    <a:pt x="26" y="118"/>
                    <a:pt x="25" y="125"/>
                  </a:cubicBezTo>
                  <a:cubicBezTo>
                    <a:pt x="23" y="132"/>
                    <a:pt x="19" y="138"/>
                    <a:pt x="13" y="141"/>
                  </a:cubicBezTo>
                  <a:cubicBezTo>
                    <a:pt x="9" y="117"/>
                    <a:pt x="5" y="94"/>
                    <a:pt x="3" y="70"/>
                  </a:cubicBezTo>
                  <a:cubicBezTo>
                    <a:pt x="0" y="50"/>
                    <a:pt x="2" y="30"/>
                    <a:pt x="12" y="12"/>
                  </a:cubicBezTo>
                  <a:cubicBezTo>
                    <a:pt x="15" y="8"/>
                    <a:pt x="18" y="4"/>
                    <a:pt x="21" y="0"/>
                  </a:cubicBezTo>
                  <a:cubicBezTo>
                    <a:pt x="8" y="24"/>
                    <a:pt x="12" y="47"/>
                    <a:pt x="21" y="72"/>
                  </a:cubicBezTo>
                  <a:cubicBezTo>
                    <a:pt x="28" y="55"/>
                    <a:pt x="40" y="44"/>
                    <a:pt x="55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2" name="Freeform 9">
              <a:extLst>
                <a:ext uri="{FF2B5EF4-FFF2-40B4-BE49-F238E27FC236}">
                  <a16:creationId xmlns:a16="http://schemas.microsoft.com/office/drawing/2014/main" id="{116ED213-A63C-44F4-A0FC-3233B83BC82D}"/>
                </a:ext>
              </a:extLst>
            </p:cNvPr>
            <p:cNvSpPr>
              <a:spLocks/>
            </p:cNvSpPr>
            <p:nvPr/>
          </p:nvSpPr>
          <p:spPr bwMode="auto">
            <a:xfrm>
              <a:off x="9952618" y="1499448"/>
              <a:ext cx="420479" cy="364535"/>
            </a:xfrm>
            <a:custGeom>
              <a:avLst/>
              <a:gdLst>
                <a:gd name="T0" fmla="*/ 119 w 119"/>
                <a:gd name="T1" fmla="*/ 103 h 103"/>
                <a:gd name="T2" fmla="*/ 0 w 119"/>
                <a:gd name="T3" fmla="*/ 100 h 103"/>
                <a:gd name="T4" fmla="*/ 62 w 119"/>
                <a:gd name="T5" fmla="*/ 0 h 103"/>
                <a:gd name="T6" fmla="*/ 119 w 119"/>
                <a:gd name="T7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" h="103">
                  <a:moveTo>
                    <a:pt x="119" y="103"/>
                  </a:moveTo>
                  <a:cubicBezTo>
                    <a:pt x="79" y="102"/>
                    <a:pt x="39" y="101"/>
                    <a:pt x="0" y="100"/>
                  </a:cubicBezTo>
                  <a:cubicBezTo>
                    <a:pt x="3" y="84"/>
                    <a:pt x="47" y="12"/>
                    <a:pt x="62" y="0"/>
                  </a:cubicBezTo>
                  <a:cubicBezTo>
                    <a:pt x="76" y="12"/>
                    <a:pt x="118" y="90"/>
                    <a:pt x="119" y="10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30204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Box 84">
            <a:extLst>
              <a:ext uri="{FF2B5EF4-FFF2-40B4-BE49-F238E27FC236}">
                <a16:creationId xmlns:a16="http://schemas.microsoft.com/office/drawing/2014/main" id="{2B298976-C14E-424B-9ADF-CD11AEB0A21D}"/>
              </a:ext>
            </a:extLst>
          </p:cNvPr>
          <p:cNvSpPr txBox="1"/>
          <p:nvPr/>
        </p:nvSpPr>
        <p:spPr>
          <a:xfrm>
            <a:off x="1834600" y="122658"/>
            <a:ext cx="809597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Partnership Responsibilities</a:t>
            </a:r>
            <a:endParaRPr kumimoji="0" lang="en-GB" sz="5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CE412D19-98B5-48F3-9C39-561B9B9B15D9}"/>
              </a:ext>
            </a:extLst>
          </p:cNvPr>
          <p:cNvGrpSpPr/>
          <p:nvPr/>
        </p:nvGrpSpPr>
        <p:grpSpPr>
          <a:xfrm>
            <a:off x="1149495" y="909161"/>
            <a:ext cx="645516" cy="997980"/>
            <a:chOff x="7478257" y="2193205"/>
            <a:chExt cx="452898" cy="700189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6FB63762-86C9-46C5-A04A-A020E1EA8272}"/>
                </a:ext>
              </a:extLst>
            </p:cNvPr>
            <p:cNvSpPr/>
            <p:nvPr/>
          </p:nvSpPr>
          <p:spPr>
            <a:xfrm>
              <a:off x="7478257" y="2786413"/>
              <a:ext cx="452893" cy="106981"/>
            </a:xfrm>
            <a:prstGeom prst="ellipse">
              <a:avLst/>
            </a:prstGeom>
            <a:solidFill>
              <a:schemeClr val="tx2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Freeform 17">
              <a:extLst>
                <a:ext uri="{FF2B5EF4-FFF2-40B4-BE49-F238E27FC236}">
                  <a16:creationId xmlns:a16="http://schemas.microsoft.com/office/drawing/2014/main" id="{261737A8-048C-47BF-A090-513266D52BF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8262" y="2193205"/>
              <a:ext cx="452893" cy="646699"/>
            </a:xfrm>
            <a:custGeom>
              <a:avLst/>
              <a:gdLst>
                <a:gd name="T0" fmla="*/ 214 w 221"/>
                <a:gd name="T1" fmla="*/ 77 h 315"/>
                <a:gd name="T2" fmla="*/ 164 w 221"/>
                <a:gd name="T3" fmla="*/ 14 h 315"/>
                <a:gd name="T4" fmla="*/ 110 w 221"/>
                <a:gd name="T5" fmla="*/ 0 h 315"/>
                <a:gd name="T6" fmla="*/ 110 w 221"/>
                <a:gd name="T7" fmla="*/ 0 h 315"/>
                <a:gd name="T8" fmla="*/ 56 w 221"/>
                <a:gd name="T9" fmla="*/ 14 h 315"/>
                <a:gd name="T10" fmla="*/ 6 w 221"/>
                <a:gd name="T11" fmla="*/ 77 h 315"/>
                <a:gd name="T12" fmla="*/ 5 w 221"/>
                <a:gd name="T13" fmla="*/ 132 h 315"/>
                <a:gd name="T14" fmla="*/ 40 w 221"/>
                <a:gd name="T15" fmla="*/ 208 h 315"/>
                <a:gd name="T16" fmla="*/ 94 w 221"/>
                <a:gd name="T17" fmla="*/ 292 h 315"/>
                <a:gd name="T18" fmla="*/ 110 w 221"/>
                <a:gd name="T19" fmla="*/ 315 h 315"/>
                <a:gd name="T20" fmla="*/ 110 w 221"/>
                <a:gd name="T21" fmla="*/ 315 h 315"/>
                <a:gd name="T22" fmla="*/ 126 w 221"/>
                <a:gd name="T23" fmla="*/ 292 h 315"/>
                <a:gd name="T24" fmla="*/ 180 w 221"/>
                <a:gd name="T25" fmla="*/ 208 h 315"/>
                <a:gd name="T26" fmla="*/ 215 w 221"/>
                <a:gd name="T27" fmla="*/ 132 h 315"/>
                <a:gd name="T28" fmla="*/ 214 w 221"/>
                <a:gd name="T29" fmla="*/ 77 h 315"/>
                <a:gd name="T30" fmla="*/ 110 w 221"/>
                <a:gd name="T31" fmla="*/ 174 h 315"/>
                <a:gd name="T32" fmla="*/ 110 w 221"/>
                <a:gd name="T33" fmla="*/ 174 h 315"/>
                <a:gd name="T34" fmla="*/ 110 w 221"/>
                <a:gd name="T35" fmla="*/ 174 h 315"/>
                <a:gd name="T36" fmla="*/ 44 w 221"/>
                <a:gd name="T37" fmla="*/ 108 h 315"/>
                <a:gd name="T38" fmla="*/ 110 w 221"/>
                <a:gd name="T39" fmla="*/ 42 h 315"/>
                <a:gd name="T40" fmla="*/ 110 w 221"/>
                <a:gd name="T41" fmla="*/ 42 h 315"/>
                <a:gd name="T42" fmla="*/ 110 w 221"/>
                <a:gd name="T43" fmla="*/ 42 h 315"/>
                <a:gd name="T44" fmla="*/ 176 w 221"/>
                <a:gd name="T45" fmla="*/ 108 h 315"/>
                <a:gd name="T46" fmla="*/ 110 w 221"/>
                <a:gd name="T47" fmla="*/ 1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1" h="315">
                  <a:moveTo>
                    <a:pt x="214" y="77"/>
                  </a:moveTo>
                  <a:cubicBezTo>
                    <a:pt x="206" y="50"/>
                    <a:pt x="189" y="29"/>
                    <a:pt x="164" y="14"/>
                  </a:cubicBezTo>
                  <a:cubicBezTo>
                    <a:pt x="147" y="4"/>
                    <a:pt x="129" y="0"/>
                    <a:pt x="11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1" y="0"/>
                    <a:pt x="73" y="4"/>
                    <a:pt x="56" y="14"/>
                  </a:cubicBezTo>
                  <a:cubicBezTo>
                    <a:pt x="31" y="29"/>
                    <a:pt x="15" y="50"/>
                    <a:pt x="6" y="77"/>
                  </a:cubicBezTo>
                  <a:cubicBezTo>
                    <a:pt x="1" y="95"/>
                    <a:pt x="0" y="114"/>
                    <a:pt x="5" y="132"/>
                  </a:cubicBezTo>
                  <a:cubicBezTo>
                    <a:pt x="13" y="159"/>
                    <a:pt x="26" y="184"/>
                    <a:pt x="40" y="208"/>
                  </a:cubicBezTo>
                  <a:cubicBezTo>
                    <a:pt x="58" y="237"/>
                    <a:pt x="76" y="264"/>
                    <a:pt x="94" y="292"/>
                  </a:cubicBezTo>
                  <a:cubicBezTo>
                    <a:pt x="99" y="300"/>
                    <a:pt x="104" y="307"/>
                    <a:pt x="110" y="315"/>
                  </a:cubicBezTo>
                  <a:cubicBezTo>
                    <a:pt x="110" y="315"/>
                    <a:pt x="110" y="315"/>
                    <a:pt x="110" y="315"/>
                  </a:cubicBezTo>
                  <a:cubicBezTo>
                    <a:pt x="116" y="307"/>
                    <a:pt x="121" y="300"/>
                    <a:pt x="126" y="292"/>
                  </a:cubicBezTo>
                  <a:cubicBezTo>
                    <a:pt x="144" y="264"/>
                    <a:pt x="163" y="237"/>
                    <a:pt x="180" y="208"/>
                  </a:cubicBezTo>
                  <a:cubicBezTo>
                    <a:pt x="194" y="184"/>
                    <a:pt x="207" y="159"/>
                    <a:pt x="215" y="132"/>
                  </a:cubicBezTo>
                  <a:cubicBezTo>
                    <a:pt x="221" y="114"/>
                    <a:pt x="220" y="95"/>
                    <a:pt x="214" y="77"/>
                  </a:cubicBezTo>
                  <a:close/>
                  <a:moveTo>
                    <a:pt x="110" y="174"/>
                  </a:moveTo>
                  <a:cubicBezTo>
                    <a:pt x="110" y="174"/>
                    <a:pt x="110" y="174"/>
                    <a:pt x="110" y="174"/>
                  </a:cubicBezTo>
                  <a:cubicBezTo>
                    <a:pt x="110" y="174"/>
                    <a:pt x="110" y="174"/>
                    <a:pt x="110" y="174"/>
                  </a:cubicBezTo>
                  <a:cubicBezTo>
                    <a:pt x="74" y="174"/>
                    <a:pt x="44" y="145"/>
                    <a:pt x="44" y="108"/>
                  </a:cubicBezTo>
                  <a:cubicBezTo>
                    <a:pt x="44" y="72"/>
                    <a:pt x="74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47" y="42"/>
                    <a:pt x="176" y="72"/>
                    <a:pt x="176" y="108"/>
                  </a:cubicBezTo>
                  <a:cubicBezTo>
                    <a:pt x="176" y="145"/>
                    <a:pt x="147" y="174"/>
                    <a:pt x="110" y="17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0E1F4EBA-0473-4929-8F60-5101EF0A93AB}"/>
              </a:ext>
            </a:extLst>
          </p:cNvPr>
          <p:cNvGrpSpPr/>
          <p:nvPr/>
        </p:nvGrpSpPr>
        <p:grpSpPr>
          <a:xfrm>
            <a:off x="1225124" y="3940287"/>
            <a:ext cx="645516" cy="997980"/>
            <a:chOff x="7478257" y="2193205"/>
            <a:chExt cx="452898" cy="700189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D30BF7D9-FA1D-4513-B3E9-6056E744165B}"/>
                </a:ext>
              </a:extLst>
            </p:cNvPr>
            <p:cNvSpPr/>
            <p:nvPr/>
          </p:nvSpPr>
          <p:spPr>
            <a:xfrm>
              <a:off x="7478257" y="2786413"/>
              <a:ext cx="452893" cy="106981"/>
            </a:xfrm>
            <a:prstGeom prst="ellipse">
              <a:avLst/>
            </a:prstGeom>
            <a:solidFill>
              <a:schemeClr val="tx2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Freeform 17">
              <a:extLst>
                <a:ext uri="{FF2B5EF4-FFF2-40B4-BE49-F238E27FC236}">
                  <a16:creationId xmlns:a16="http://schemas.microsoft.com/office/drawing/2014/main" id="{E371848F-F96A-4077-A512-733E6DABF5E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8262" y="2193205"/>
              <a:ext cx="452893" cy="646699"/>
            </a:xfrm>
            <a:custGeom>
              <a:avLst/>
              <a:gdLst>
                <a:gd name="T0" fmla="*/ 214 w 221"/>
                <a:gd name="T1" fmla="*/ 77 h 315"/>
                <a:gd name="T2" fmla="*/ 164 w 221"/>
                <a:gd name="T3" fmla="*/ 14 h 315"/>
                <a:gd name="T4" fmla="*/ 110 w 221"/>
                <a:gd name="T5" fmla="*/ 0 h 315"/>
                <a:gd name="T6" fmla="*/ 110 w 221"/>
                <a:gd name="T7" fmla="*/ 0 h 315"/>
                <a:gd name="T8" fmla="*/ 56 w 221"/>
                <a:gd name="T9" fmla="*/ 14 h 315"/>
                <a:gd name="T10" fmla="*/ 6 w 221"/>
                <a:gd name="T11" fmla="*/ 77 h 315"/>
                <a:gd name="T12" fmla="*/ 5 w 221"/>
                <a:gd name="T13" fmla="*/ 132 h 315"/>
                <a:gd name="T14" fmla="*/ 40 w 221"/>
                <a:gd name="T15" fmla="*/ 208 h 315"/>
                <a:gd name="T16" fmla="*/ 94 w 221"/>
                <a:gd name="T17" fmla="*/ 292 h 315"/>
                <a:gd name="T18" fmla="*/ 110 w 221"/>
                <a:gd name="T19" fmla="*/ 315 h 315"/>
                <a:gd name="T20" fmla="*/ 110 w 221"/>
                <a:gd name="T21" fmla="*/ 315 h 315"/>
                <a:gd name="T22" fmla="*/ 126 w 221"/>
                <a:gd name="T23" fmla="*/ 292 h 315"/>
                <a:gd name="T24" fmla="*/ 180 w 221"/>
                <a:gd name="T25" fmla="*/ 208 h 315"/>
                <a:gd name="T26" fmla="*/ 215 w 221"/>
                <a:gd name="T27" fmla="*/ 132 h 315"/>
                <a:gd name="T28" fmla="*/ 214 w 221"/>
                <a:gd name="T29" fmla="*/ 77 h 315"/>
                <a:gd name="T30" fmla="*/ 110 w 221"/>
                <a:gd name="T31" fmla="*/ 174 h 315"/>
                <a:gd name="T32" fmla="*/ 110 w 221"/>
                <a:gd name="T33" fmla="*/ 174 h 315"/>
                <a:gd name="T34" fmla="*/ 110 w 221"/>
                <a:gd name="T35" fmla="*/ 174 h 315"/>
                <a:gd name="T36" fmla="*/ 44 w 221"/>
                <a:gd name="T37" fmla="*/ 108 h 315"/>
                <a:gd name="T38" fmla="*/ 110 w 221"/>
                <a:gd name="T39" fmla="*/ 42 h 315"/>
                <a:gd name="T40" fmla="*/ 110 w 221"/>
                <a:gd name="T41" fmla="*/ 42 h 315"/>
                <a:gd name="T42" fmla="*/ 110 w 221"/>
                <a:gd name="T43" fmla="*/ 42 h 315"/>
                <a:gd name="T44" fmla="*/ 176 w 221"/>
                <a:gd name="T45" fmla="*/ 108 h 315"/>
                <a:gd name="T46" fmla="*/ 110 w 221"/>
                <a:gd name="T47" fmla="*/ 1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1" h="315">
                  <a:moveTo>
                    <a:pt x="214" y="77"/>
                  </a:moveTo>
                  <a:cubicBezTo>
                    <a:pt x="206" y="50"/>
                    <a:pt x="189" y="29"/>
                    <a:pt x="164" y="14"/>
                  </a:cubicBezTo>
                  <a:cubicBezTo>
                    <a:pt x="147" y="4"/>
                    <a:pt x="129" y="0"/>
                    <a:pt x="11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1" y="0"/>
                    <a:pt x="73" y="4"/>
                    <a:pt x="56" y="14"/>
                  </a:cubicBezTo>
                  <a:cubicBezTo>
                    <a:pt x="31" y="29"/>
                    <a:pt x="15" y="50"/>
                    <a:pt x="6" y="77"/>
                  </a:cubicBezTo>
                  <a:cubicBezTo>
                    <a:pt x="1" y="95"/>
                    <a:pt x="0" y="114"/>
                    <a:pt x="5" y="132"/>
                  </a:cubicBezTo>
                  <a:cubicBezTo>
                    <a:pt x="13" y="159"/>
                    <a:pt x="26" y="184"/>
                    <a:pt x="40" y="208"/>
                  </a:cubicBezTo>
                  <a:cubicBezTo>
                    <a:pt x="58" y="237"/>
                    <a:pt x="76" y="264"/>
                    <a:pt x="94" y="292"/>
                  </a:cubicBezTo>
                  <a:cubicBezTo>
                    <a:pt x="99" y="300"/>
                    <a:pt x="104" y="307"/>
                    <a:pt x="110" y="315"/>
                  </a:cubicBezTo>
                  <a:cubicBezTo>
                    <a:pt x="110" y="315"/>
                    <a:pt x="110" y="315"/>
                    <a:pt x="110" y="315"/>
                  </a:cubicBezTo>
                  <a:cubicBezTo>
                    <a:pt x="116" y="307"/>
                    <a:pt x="121" y="300"/>
                    <a:pt x="126" y="292"/>
                  </a:cubicBezTo>
                  <a:cubicBezTo>
                    <a:pt x="144" y="264"/>
                    <a:pt x="163" y="237"/>
                    <a:pt x="180" y="208"/>
                  </a:cubicBezTo>
                  <a:cubicBezTo>
                    <a:pt x="194" y="184"/>
                    <a:pt x="207" y="159"/>
                    <a:pt x="215" y="132"/>
                  </a:cubicBezTo>
                  <a:cubicBezTo>
                    <a:pt x="221" y="114"/>
                    <a:pt x="220" y="95"/>
                    <a:pt x="214" y="77"/>
                  </a:cubicBezTo>
                  <a:close/>
                  <a:moveTo>
                    <a:pt x="110" y="174"/>
                  </a:moveTo>
                  <a:cubicBezTo>
                    <a:pt x="110" y="174"/>
                    <a:pt x="110" y="174"/>
                    <a:pt x="110" y="174"/>
                  </a:cubicBezTo>
                  <a:cubicBezTo>
                    <a:pt x="110" y="174"/>
                    <a:pt x="110" y="174"/>
                    <a:pt x="110" y="174"/>
                  </a:cubicBezTo>
                  <a:cubicBezTo>
                    <a:pt x="74" y="174"/>
                    <a:pt x="44" y="145"/>
                    <a:pt x="44" y="108"/>
                  </a:cubicBezTo>
                  <a:cubicBezTo>
                    <a:pt x="44" y="72"/>
                    <a:pt x="74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47" y="42"/>
                    <a:pt x="176" y="72"/>
                    <a:pt x="176" y="108"/>
                  </a:cubicBezTo>
                  <a:cubicBezTo>
                    <a:pt x="176" y="145"/>
                    <a:pt x="147" y="174"/>
                    <a:pt x="110" y="17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3B4F8BAA-CFBA-43A6-9862-65B96D6DC357}"/>
              </a:ext>
            </a:extLst>
          </p:cNvPr>
          <p:cNvSpPr txBox="1"/>
          <p:nvPr/>
        </p:nvSpPr>
        <p:spPr>
          <a:xfrm>
            <a:off x="522009" y="2089550"/>
            <a:ext cx="2063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2 Universities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5CDDE7A-D996-4D51-8627-F8CF2E152D9C}"/>
              </a:ext>
            </a:extLst>
          </p:cNvPr>
          <p:cNvSpPr txBox="1"/>
          <p:nvPr/>
        </p:nvSpPr>
        <p:spPr>
          <a:xfrm>
            <a:off x="522002" y="2474402"/>
            <a:ext cx="276747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rgbClr val="FFFFFF"/>
                </a:solidFill>
                <a:latin typeface="Open Sans" panose="020B0606030504020204" pitchFamily="34" charset="0"/>
              </a:rPr>
              <a:t>Forming and creation STEM educational program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rgbClr val="FFFFFF"/>
                </a:solidFill>
                <a:latin typeface="Open Sans" panose="020B0606030504020204" pitchFamily="34" charset="0"/>
              </a:rPr>
              <a:t>Delivering STEM educational training program for trainers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rgbClr val="FFFFFF"/>
                </a:solidFill>
                <a:latin typeface="Open Sans" panose="020B0606030504020204" pitchFamily="34" charset="0"/>
              </a:rPr>
              <a:t>Delivering pedagogical  training focusing on disadvantaged groups for trainers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1E1F38D-6833-4893-AB07-F846FD6B0250}"/>
              </a:ext>
            </a:extLst>
          </p:cNvPr>
          <p:cNvSpPr txBox="1"/>
          <p:nvPr/>
        </p:nvSpPr>
        <p:spPr>
          <a:xfrm>
            <a:off x="516234" y="5061436"/>
            <a:ext cx="2063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rgbClr val="FFFFFF"/>
                </a:solidFill>
                <a:latin typeface="Open Sans" panose="020B0606030504020204" pitchFamily="34" charset="0"/>
              </a:rPr>
              <a:t>2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Municipalities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3E9C7F0-7772-40BC-BF2C-A5A277D8B449}"/>
              </a:ext>
            </a:extLst>
          </p:cNvPr>
          <p:cNvSpPr txBox="1"/>
          <p:nvPr/>
        </p:nvSpPr>
        <p:spPr>
          <a:xfrm>
            <a:off x="516227" y="5446288"/>
            <a:ext cx="25390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rgbClr val="FFFFFF"/>
                </a:solidFill>
                <a:latin typeface="Open Sans" panose="020B0606030504020204" pitchFamily="34" charset="0"/>
              </a:rPr>
              <a:t>Receive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 Vocational </a:t>
            </a:r>
            <a:r>
              <a:rPr lang="en-US" sz="1200" dirty="0">
                <a:solidFill>
                  <a:srgbClr val="FFFFFF"/>
                </a:solidFill>
                <a:latin typeface="Open Sans" panose="020B0606030504020204" pitchFamily="34" charset="0"/>
              </a:rPr>
              <a:t>training for trainers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" panose="020B0606030504020204" pitchFamily="34" charset="0"/>
              <a:ea typeface="+mn-ea"/>
              <a:cs typeface="+mn-cs"/>
            </a:endParaRPr>
          </a:p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 err="1">
                <a:solidFill>
                  <a:srgbClr val="FFFFFF"/>
                </a:solidFill>
                <a:latin typeface="Open Sans" panose="020B0606030504020204" pitchFamily="34" charset="0"/>
              </a:rPr>
              <a:t>Orginize</a:t>
            </a:r>
            <a:r>
              <a:rPr lang="en-US" sz="1200" dirty="0">
                <a:solidFill>
                  <a:srgbClr val="FFFFFF"/>
                </a:solidFill>
                <a:latin typeface="Open Sans" panose="020B0606030504020204" pitchFamily="34" charset="0"/>
              </a:rPr>
              <a:t> Pilot Training to Educators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" panose="020B0606030504020204" pitchFamily="34" charset="0"/>
              <a:ea typeface="+mn-ea"/>
              <a:cs typeface="+mn-cs"/>
            </a:endParaRP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B83FECE9-58AB-4287-841D-7570F5D67ECD}"/>
              </a:ext>
            </a:extLst>
          </p:cNvPr>
          <p:cNvGrpSpPr/>
          <p:nvPr/>
        </p:nvGrpSpPr>
        <p:grpSpPr>
          <a:xfrm>
            <a:off x="10367403" y="3807769"/>
            <a:ext cx="645516" cy="997980"/>
            <a:chOff x="7478257" y="2193205"/>
            <a:chExt cx="452898" cy="700189"/>
          </a:xfrm>
        </p:grpSpPr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CF32C97E-CA8E-42D0-A2CB-6D68DF6F1A0E}"/>
                </a:ext>
              </a:extLst>
            </p:cNvPr>
            <p:cNvSpPr/>
            <p:nvPr/>
          </p:nvSpPr>
          <p:spPr>
            <a:xfrm>
              <a:off x="7478257" y="2786413"/>
              <a:ext cx="452893" cy="106981"/>
            </a:xfrm>
            <a:prstGeom prst="ellipse">
              <a:avLst/>
            </a:prstGeom>
            <a:solidFill>
              <a:schemeClr val="tx2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7" name="Freeform 17">
              <a:extLst>
                <a:ext uri="{FF2B5EF4-FFF2-40B4-BE49-F238E27FC236}">
                  <a16:creationId xmlns:a16="http://schemas.microsoft.com/office/drawing/2014/main" id="{4914ACA2-798C-4CE1-884D-FFBFB37264E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8262" y="2193205"/>
              <a:ext cx="452893" cy="646699"/>
            </a:xfrm>
            <a:custGeom>
              <a:avLst/>
              <a:gdLst>
                <a:gd name="T0" fmla="*/ 214 w 221"/>
                <a:gd name="T1" fmla="*/ 77 h 315"/>
                <a:gd name="T2" fmla="*/ 164 w 221"/>
                <a:gd name="T3" fmla="*/ 14 h 315"/>
                <a:gd name="T4" fmla="*/ 110 w 221"/>
                <a:gd name="T5" fmla="*/ 0 h 315"/>
                <a:gd name="T6" fmla="*/ 110 w 221"/>
                <a:gd name="T7" fmla="*/ 0 h 315"/>
                <a:gd name="T8" fmla="*/ 56 w 221"/>
                <a:gd name="T9" fmla="*/ 14 h 315"/>
                <a:gd name="T10" fmla="*/ 6 w 221"/>
                <a:gd name="T11" fmla="*/ 77 h 315"/>
                <a:gd name="T12" fmla="*/ 5 w 221"/>
                <a:gd name="T13" fmla="*/ 132 h 315"/>
                <a:gd name="T14" fmla="*/ 40 w 221"/>
                <a:gd name="T15" fmla="*/ 208 h 315"/>
                <a:gd name="T16" fmla="*/ 94 w 221"/>
                <a:gd name="T17" fmla="*/ 292 h 315"/>
                <a:gd name="T18" fmla="*/ 110 w 221"/>
                <a:gd name="T19" fmla="*/ 315 h 315"/>
                <a:gd name="T20" fmla="*/ 110 w 221"/>
                <a:gd name="T21" fmla="*/ 315 h 315"/>
                <a:gd name="T22" fmla="*/ 126 w 221"/>
                <a:gd name="T23" fmla="*/ 292 h 315"/>
                <a:gd name="T24" fmla="*/ 180 w 221"/>
                <a:gd name="T25" fmla="*/ 208 h 315"/>
                <a:gd name="T26" fmla="*/ 215 w 221"/>
                <a:gd name="T27" fmla="*/ 132 h 315"/>
                <a:gd name="T28" fmla="*/ 214 w 221"/>
                <a:gd name="T29" fmla="*/ 77 h 315"/>
                <a:gd name="T30" fmla="*/ 110 w 221"/>
                <a:gd name="T31" fmla="*/ 174 h 315"/>
                <a:gd name="T32" fmla="*/ 110 w 221"/>
                <a:gd name="T33" fmla="*/ 174 h 315"/>
                <a:gd name="T34" fmla="*/ 110 w 221"/>
                <a:gd name="T35" fmla="*/ 174 h 315"/>
                <a:gd name="T36" fmla="*/ 44 w 221"/>
                <a:gd name="T37" fmla="*/ 108 h 315"/>
                <a:gd name="T38" fmla="*/ 110 w 221"/>
                <a:gd name="T39" fmla="*/ 42 h 315"/>
                <a:gd name="T40" fmla="*/ 110 w 221"/>
                <a:gd name="T41" fmla="*/ 42 h 315"/>
                <a:gd name="T42" fmla="*/ 110 w 221"/>
                <a:gd name="T43" fmla="*/ 42 h 315"/>
                <a:gd name="T44" fmla="*/ 176 w 221"/>
                <a:gd name="T45" fmla="*/ 108 h 315"/>
                <a:gd name="T46" fmla="*/ 110 w 221"/>
                <a:gd name="T47" fmla="*/ 1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1" h="315">
                  <a:moveTo>
                    <a:pt x="214" y="77"/>
                  </a:moveTo>
                  <a:cubicBezTo>
                    <a:pt x="206" y="50"/>
                    <a:pt x="189" y="29"/>
                    <a:pt x="164" y="14"/>
                  </a:cubicBezTo>
                  <a:cubicBezTo>
                    <a:pt x="147" y="4"/>
                    <a:pt x="129" y="0"/>
                    <a:pt x="11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1" y="0"/>
                    <a:pt x="73" y="4"/>
                    <a:pt x="56" y="14"/>
                  </a:cubicBezTo>
                  <a:cubicBezTo>
                    <a:pt x="31" y="29"/>
                    <a:pt x="15" y="50"/>
                    <a:pt x="6" y="77"/>
                  </a:cubicBezTo>
                  <a:cubicBezTo>
                    <a:pt x="1" y="95"/>
                    <a:pt x="0" y="114"/>
                    <a:pt x="5" y="132"/>
                  </a:cubicBezTo>
                  <a:cubicBezTo>
                    <a:pt x="13" y="159"/>
                    <a:pt x="26" y="184"/>
                    <a:pt x="40" y="208"/>
                  </a:cubicBezTo>
                  <a:cubicBezTo>
                    <a:pt x="58" y="237"/>
                    <a:pt x="76" y="264"/>
                    <a:pt x="94" y="292"/>
                  </a:cubicBezTo>
                  <a:cubicBezTo>
                    <a:pt x="99" y="300"/>
                    <a:pt x="104" y="307"/>
                    <a:pt x="110" y="315"/>
                  </a:cubicBezTo>
                  <a:cubicBezTo>
                    <a:pt x="110" y="315"/>
                    <a:pt x="110" y="315"/>
                    <a:pt x="110" y="315"/>
                  </a:cubicBezTo>
                  <a:cubicBezTo>
                    <a:pt x="116" y="307"/>
                    <a:pt x="121" y="300"/>
                    <a:pt x="126" y="292"/>
                  </a:cubicBezTo>
                  <a:cubicBezTo>
                    <a:pt x="144" y="264"/>
                    <a:pt x="163" y="237"/>
                    <a:pt x="180" y="208"/>
                  </a:cubicBezTo>
                  <a:cubicBezTo>
                    <a:pt x="194" y="184"/>
                    <a:pt x="207" y="159"/>
                    <a:pt x="215" y="132"/>
                  </a:cubicBezTo>
                  <a:cubicBezTo>
                    <a:pt x="221" y="114"/>
                    <a:pt x="220" y="95"/>
                    <a:pt x="214" y="77"/>
                  </a:cubicBezTo>
                  <a:close/>
                  <a:moveTo>
                    <a:pt x="110" y="174"/>
                  </a:moveTo>
                  <a:cubicBezTo>
                    <a:pt x="110" y="174"/>
                    <a:pt x="110" y="174"/>
                    <a:pt x="110" y="174"/>
                  </a:cubicBezTo>
                  <a:cubicBezTo>
                    <a:pt x="110" y="174"/>
                    <a:pt x="110" y="174"/>
                    <a:pt x="110" y="174"/>
                  </a:cubicBezTo>
                  <a:cubicBezTo>
                    <a:pt x="74" y="174"/>
                    <a:pt x="44" y="145"/>
                    <a:pt x="44" y="108"/>
                  </a:cubicBezTo>
                  <a:cubicBezTo>
                    <a:pt x="44" y="72"/>
                    <a:pt x="74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47" y="42"/>
                    <a:pt x="176" y="72"/>
                    <a:pt x="176" y="108"/>
                  </a:cubicBezTo>
                  <a:cubicBezTo>
                    <a:pt x="176" y="145"/>
                    <a:pt x="147" y="174"/>
                    <a:pt x="110" y="17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B40DCB43-C33B-470E-AEBC-588485F64D05}"/>
              </a:ext>
            </a:extLst>
          </p:cNvPr>
          <p:cNvGrpSpPr/>
          <p:nvPr/>
        </p:nvGrpSpPr>
        <p:grpSpPr>
          <a:xfrm>
            <a:off x="10367410" y="964652"/>
            <a:ext cx="645516" cy="997980"/>
            <a:chOff x="7478257" y="2193205"/>
            <a:chExt cx="452898" cy="700189"/>
          </a:xfrm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3D6F6042-6F13-43D7-B715-F3DB9CF7B3DD}"/>
                </a:ext>
              </a:extLst>
            </p:cNvPr>
            <p:cNvSpPr/>
            <p:nvPr/>
          </p:nvSpPr>
          <p:spPr>
            <a:xfrm>
              <a:off x="7478257" y="2786413"/>
              <a:ext cx="452893" cy="106981"/>
            </a:xfrm>
            <a:prstGeom prst="ellipse">
              <a:avLst/>
            </a:prstGeom>
            <a:solidFill>
              <a:schemeClr val="tx2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0" name="Freeform 17">
              <a:extLst>
                <a:ext uri="{FF2B5EF4-FFF2-40B4-BE49-F238E27FC236}">
                  <a16:creationId xmlns:a16="http://schemas.microsoft.com/office/drawing/2014/main" id="{8BFED8AA-844D-46E9-ACB1-63A5AC55986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8262" y="2193205"/>
              <a:ext cx="452893" cy="646699"/>
            </a:xfrm>
            <a:custGeom>
              <a:avLst/>
              <a:gdLst>
                <a:gd name="T0" fmla="*/ 214 w 221"/>
                <a:gd name="T1" fmla="*/ 77 h 315"/>
                <a:gd name="T2" fmla="*/ 164 w 221"/>
                <a:gd name="T3" fmla="*/ 14 h 315"/>
                <a:gd name="T4" fmla="*/ 110 w 221"/>
                <a:gd name="T5" fmla="*/ 0 h 315"/>
                <a:gd name="T6" fmla="*/ 110 w 221"/>
                <a:gd name="T7" fmla="*/ 0 h 315"/>
                <a:gd name="T8" fmla="*/ 56 w 221"/>
                <a:gd name="T9" fmla="*/ 14 h 315"/>
                <a:gd name="T10" fmla="*/ 6 w 221"/>
                <a:gd name="T11" fmla="*/ 77 h 315"/>
                <a:gd name="T12" fmla="*/ 5 w 221"/>
                <a:gd name="T13" fmla="*/ 132 h 315"/>
                <a:gd name="T14" fmla="*/ 40 w 221"/>
                <a:gd name="T15" fmla="*/ 208 h 315"/>
                <a:gd name="T16" fmla="*/ 94 w 221"/>
                <a:gd name="T17" fmla="*/ 292 h 315"/>
                <a:gd name="T18" fmla="*/ 110 w 221"/>
                <a:gd name="T19" fmla="*/ 315 h 315"/>
                <a:gd name="T20" fmla="*/ 110 w 221"/>
                <a:gd name="T21" fmla="*/ 315 h 315"/>
                <a:gd name="T22" fmla="*/ 126 w 221"/>
                <a:gd name="T23" fmla="*/ 292 h 315"/>
                <a:gd name="T24" fmla="*/ 180 w 221"/>
                <a:gd name="T25" fmla="*/ 208 h 315"/>
                <a:gd name="T26" fmla="*/ 215 w 221"/>
                <a:gd name="T27" fmla="*/ 132 h 315"/>
                <a:gd name="T28" fmla="*/ 214 w 221"/>
                <a:gd name="T29" fmla="*/ 77 h 315"/>
                <a:gd name="T30" fmla="*/ 110 w 221"/>
                <a:gd name="T31" fmla="*/ 174 h 315"/>
                <a:gd name="T32" fmla="*/ 110 w 221"/>
                <a:gd name="T33" fmla="*/ 174 h 315"/>
                <a:gd name="T34" fmla="*/ 110 w 221"/>
                <a:gd name="T35" fmla="*/ 174 h 315"/>
                <a:gd name="T36" fmla="*/ 44 w 221"/>
                <a:gd name="T37" fmla="*/ 108 h 315"/>
                <a:gd name="T38" fmla="*/ 110 w 221"/>
                <a:gd name="T39" fmla="*/ 42 h 315"/>
                <a:gd name="T40" fmla="*/ 110 w 221"/>
                <a:gd name="T41" fmla="*/ 42 h 315"/>
                <a:gd name="T42" fmla="*/ 110 w 221"/>
                <a:gd name="T43" fmla="*/ 42 h 315"/>
                <a:gd name="T44" fmla="*/ 176 w 221"/>
                <a:gd name="T45" fmla="*/ 108 h 315"/>
                <a:gd name="T46" fmla="*/ 110 w 221"/>
                <a:gd name="T47" fmla="*/ 1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1" h="315">
                  <a:moveTo>
                    <a:pt x="214" y="77"/>
                  </a:moveTo>
                  <a:cubicBezTo>
                    <a:pt x="206" y="50"/>
                    <a:pt x="189" y="29"/>
                    <a:pt x="164" y="14"/>
                  </a:cubicBezTo>
                  <a:cubicBezTo>
                    <a:pt x="147" y="4"/>
                    <a:pt x="129" y="0"/>
                    <a:pt x="11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1" y="0"/>
                    <a:pt x="73" y="4"/>
                    <a:pt x="56" y="14"/>
                  </a:cubicBezTo>
                  <a:cubicBezTo>
                    <a:pt x="31" y="29"/>
                    <a:pt x="15" y="50"/>
                    <a:pt x="6" y="77"/>
                  </a:cubicBezTo>
                  <a:cubicBezTo>
                    <a:pt x="1" y="95"/>
                    <a:pt x="0" y="114"/>
                    <a:pt x="5" y="132"/>
                  </a:cubicBezTo>
                  <a:cubicBezTo>
                    <a:pt x="13" y="159"/>
                    <a:pt x="26" y="184"/>
                    <a:pt x="40" y="208"/>
                  </a:cubicBezTo>
                  <a:cubicBezTo>
                    <a:pt x="58" y="237"/>
                    <a:pt x="76" y="264"/>
                    <a:pt x="94" y="292"/>
                  </a:cubicBezTo>
                  <a:cubicBezTo>
                    <a:pt x="99" y="300"/>
                    <a:pt x="104" y="307"/>
                    <a:pt x="110" y="315"/>
                  </a:cubicBezTo>
                  <a:cubicBezTo>
                    <a:pt x="110" y="315"/>
                    <a:pt x="110" y="315"/>
                    <a:pt x="110" y="315"/>
                  </a:cubicBezTo>
                  <a:cubicBezTo>
                    <a:pt x="116" y="307"/>
                    <a:pt x="121" y="300"/>
                    <a:pt x="126" y="292"/>
                  </a:cubicBezTo>
                  <a:cubicBezTo>
                    <a:pt x="144" y="264"/>
                    <a:pt x="163" y="237"/>
                    <a:pt x="180" y="208"/>
                  </a:cubicBezTo>
                  <a:cubicBezTo>
                    <a:pt x="194" y="184"/>
                    <a:pt x="207" y="159"/>
                    <a:pt x="215" y="132"/>
                  </a:cubicBezTo>
                  <a:cubicBezTo>
                    <a:pt x="221" y="114"/>
                    <a:pt x="220" y="95"/>
                    <a:pt x="214" y="77"/>
                  </a:cubicBezTo>
                  <a:close/>
                  <a:moveTo>
                    <a:pt x="110" y="174"/>
                  </a:moveTo>
                  <a:cubicBezTo>
                    <a:pt x="110" y="174"/>
                    <a:pt x="110" y="174"/>
                    <a:pt x="110" y="174"/>
                  </a:cubicBezTo>
                  <a:cubicBezTo>
                    <a:pt x="110" y="174"/>
                    <a:pt x="110" y="174"/>
                    <a:pt x="110" y="174"/>
                  </a:cubicBezTo>
                  <a:cubicBezTo>
                    <a:pt x="74" y="174"/>
                    <a:pt x="44" y="145"/>
                    <a:pt x="44" y="108"/>
                  </a:cubicBezTo>
                  <a:cubicBezTo>
                    <a:pt x="44" y="72"/>
                    <a:pt x="74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47" y="42"/>
                    <a:pt x="176" y="72"/>
                    <a:pt x="176" y="108"/>
                  </a:cubicBezTo>
                  <a:cubicBezTo>
                    <a:pt x="176" y="145"/>
                    <a:pt x="147" y="174"/>
                    <a:pt x="110" y="17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1" name="TextBox 60">
            <a:extLst>
              <a:ext uri="{FF2B5EF4-FFF2-40B4-BE49-F238E27FC236}">
                <a16:creationId xmlns:a16="http://schemas.microsoft.com/office/drawing/2014/main" id="{60DBB9E7-79EA-4182-908B-9D4EA39D5F34}"/>
              </a:ext>
            </a:extLst>
          </p:cNvPr>
          <p:cNvSpPr txBox="1"/>
          <p:nvPr/>
        </p:nvSpPr>
        <p:spPr>
          <a:xfrm>
            <a:off x="9515998" y="2137135"/>
            <a:ext cx="24239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Project Management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056CCB1F-F571-471A-93A3-DA23A66FBB8C}"/>
              </a:ext>
            </a:extLst>
          </p:cNvPr>
          <p:cNvSpPr txBox="1"/>
          <p:nvPr/>
        </p:nvSpPr>
        <p:spPr>
          <a:xfrm>
            <a:off x="9658520" y="2517730"/>
            <a:ext cx="2063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Antalya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Muratpaşa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 Municipality, Turkey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D5DBB64-4159-4C0C-A792-B5DBB5235FB9}"/>
              </a:ext>
            </a:extLst>
          </p:cNvPr>
          <p:cNvSpPr txBox="1"/>
          <p:nvPr/>
        </p:nvSpPr>
        <p:spPr>
          <a:xfrm>
            <a:off x="9658520" y="4980703"/>
            <a:ext cx="2063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NGO’s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E57E0C-3E78-4B16-BFF4-06B869C2E345}"/>
              </a:ext>
            </a:extLst>
          </p:cNvPr>
          <p:cNvSpPr txBox="1"/>
          <p:nvPr/>
        </p:nvSpPr>
        <p:spPr>
          <a:xfrm>
            <a:off x="9256918" y="5365555"/>
            <a:ext cx="24648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rgbClr val="FFFFFF"/>
                </a:solidFill>
                <a:latin typeface="Open Sans" panose="020B0606030504020204" pitchFamily="34" charset="0"/>
              </a:rPr>
              <a:t>Experienced on rehabilitation of drug and crime among youth 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rgbClr val="FFFFFF"/>
                </a:solidFill>
                <a:latin typeface="Open Sans" panose="020B0606030504020204" pitchFamily="34" charset="0"/>
              </a:rPr>
              <a:t>Work for Visibility, Dissemination And Evaluation Activities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rgbClr val="FFFFFF"/>
                </a:solidFill>
                <a:latin typeface="Open Sans" panose="020B0606030504020204" pitchFamily="34" charset="0"/>
              </a:rPr>
              <a:t>Work for Multiplier Activities</a:t>
            </a:r>
          </a:p>
        </p:txBody>
      </p: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803D5921-514D-9741-BE2E-9CA14D33487E}"/>
              </a:ext>
            </a:extLst>
          </p:cNvPr>
          <p:cNvGrpSpPr/>
          <p:nvPr/>
        </p:nvGrpSpPr>
        <p:grpSpPr>
          <a:xfrm>
            <a:off x="3384223" y="859807"/>
            <a:ext cx="5018692" cy="5731251"/>
            <a:chOff x="7947241" y="1585117"/>
            <a:chExt cx="1489925" cy="1992670"/>
          </a:xfrm>
          <a:solidFill>
            <a:schemeClr val="bg1"/>
          </a:solidFill>
        </p:grpSpPr>
        <p:sp>
          <p:nvSpPr>
            <p:cNvPr id="120" name="Freeform 160">
              <a:extLst>
                <a:ext uri="{FF2B5EF4-FFF2-40B4-BE49-F238E27FC236}">
                  <a16:creationId xmlns:a16="http://schemas.microsoft.com/office/drawing/2014/main" id="{8943DFE8-BA80-D94A-8CA6-C1080467EF0B}"/>
                </a:ext>
              </a:extLst>
            </p:cNvPr>
            <p:cNvSpPr>
              <a:spLocks/>
            </p:cNvSpPr>
            <p:nvPr/>
          </p:nvSpPr>
          <p:spPr bwMode="auto">
            <a:xfrm>
              <a:off x="9092040" y="1803824"/>
              <a:ext cx="319870" cy="275409"/>
            </a:xfrm>
            <a:custGeom>
              <a:avLst/>
              <a:gdLst>
                <a:gd name="T0" fmla="*/ 43 w 87"/>
                <a:gd name="T1" fmla="*/ 14 h 76"/>
                <a:gd name="T2" fmla="*/ 30 w 87"/>
                <a:gd name="T3" fmla="*/ 20 h 76"/>
                <a:gd name="T4" fmla="*/ 19 w 87"/>
                <a:gd name="T5" fmla="*/ 30 h 76"/>
                <a:gd name="T6" fmla="*/ 12 w 87"/>
                <a:gd name="T7" fmla="*/ 38 h 76"/>
                <a:gd name="T8" fmla="*/ 12 w 87"/>
                <a:gd name="T9" fmla="*/ 45 h 76"/>
                <a:gd name="T10" fmla="*/ 7 w 87"/>
                <a:gd name="T11" fmla="*/ 49 h 76"/>
                <a:gd name="T12" fmla="*/ 5 w 87"/>
                <a:gd name="T13" fmla="*/ 55 h 76"/>
                <a:gd name="T14" fmla="*/ 0 w 87"/>
                <a:gd name="T15" fmla="*/ 59 h 76"/>
                <a:gd name="T16" fmla="*/ 3 w 87"/>
                <a:gd name="T17" fmla="*/ 67 h 76"/>
                <a:gd name="T18" fmla="*/ 14 w 87"/>
                <a:gd name="T19" fmla="*/ 74 h 76"/>
                <a:gd name="T20" fmla="*/ 30 w 87"/>
                <a:gd name="T21" fmla="*/ 73 h 76"/>
                <a:gd name="T22" fmla="*/ 19 w 87"/>
                <a:gd name="T23" fmla="*/ 58 h 76"/>
                <a:gd name="T24" fmla="*/ 28 w 87"/>
                <a:gd name="T25" fmla="*/ 43 h 76"/>
                <a:gd name="T26" fmla="*/ 34 w 87"/>
                <a:gd name="T27" fmla="*/ 34 h 76"/>
                <a:gd name="T28" fmla="*/ 42 w 87"/>
                <a:gd name="T29" fmla="*/ 30 h 76"/>
                <a:gd name="T30" fmla="*/ 54 w 87"/>
                <a:gd name="T31" fmla="*/ 21 h 76"/>
                <a:gd name="T32" fmla="*/ 72 w 87"/>
                <a:gd name="T33" fmla="*/ 16 h 76"/>
                <a:gd name="T34" fmla="*/ 86 w 87"/>
                <a:gd name="T35" fmla="*/ 7 h 76"/>
                <a:gd name="T36" fmla="*/ 73 w 87"/>
                <a:gd name="T37" fmla="*/ 5 h 76"/>
                <a:gd name="T38" fmla="*/ 57 w 87"/>
                <a:gd name="T39" fmla="*/ 11 h 76"/>
                <a:gd name="T40" fmla="*/ 43 w 87"/>
                <a:gd name="T41" fmla="*/ 14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7" h="76">
                  <a:moveTo>
                    <a:pt x="43" y="14"/>
                  </a:moveTo>
                  <a:cubicBezTo>
                    <a:pt x="39" y="16"/>
                    <a:pt x="33" y="17"/>
                    <a:pt x="30" y="20"/>
                  </a:cubicBezTo>
                  <a:cubicBezTo>
                    <a:pt x="26" y="23"/>
                    <a:pt x="23" y="26"/>
                    <a:pt x="19" y="30"/>
                  </a:cubicBezTo>
                  <a:cubicBezTo>
                    <a:pt x="17" y="33"/>
                    <a:pt x="15" y="36"/>
                    <a:pt x="12" y="38"/>
                  </a:cubicBezTo>
                  <a:cubicBezTo>
                    <a:pt x="10" y="40"/>
                    <a:pt x="12" y="42"/>
                    <a:pt x="12" y="45"/>
                  </a:cubicBezTo>
                  <a:cubicBezTo>
                    <a:pt x="12" y="46"/>
                    <a:pt x="8" y="49"/>
                    <a:pt x="7" y="49"/>
                  </a:cubicBezTo>
                  <a:cubicBezTo>
                    <a:pt x="3" y="52"/>
                    <a:pt x="7" y="52"/>
                    <a:pt x="5" y="55"/>
                  </a:cubicBezTo>
                  <a:cubicBezTo>
                    <a:pt x="4" y="57"/>
                    <a:pt x="0" y="57"/>
                    <a:pt x="0" y="59"/>
                  </a:cubicBezTo>
                  <a:cubicBezTo>
                    <a:pt x="0" y="64"/>
                    <a:pt x="0" y="64"/>
                    <a:pt x="3" y="67"/>
                  </a:cubicBezTo>
                  <a:cubicBezTo>
                    <a:pt x="6" y="71"/>
                    <a:pt x="10" y="73"/>
                    <a:pt x="14" y="74"/>
                  </a:cubicBezTo>
                  <a:cubicBezTo>
                    <a:pt x="18" y="74"/>
                    <a:pt x="26" y="76"/>
                    <a:pt x="30" y="73"/>
                  </a:cubicBezTo>
                  <a:cubicBezTo>
                    <a:pt x="24" y="70"/>
                    <a:pt x="20" y="66"/>
                    <a:pt x="19" y="58"/>
                  </a:cubicBezTo>
                  <a:cubicBezTo>
                    <a:pt x="19" y="52"/>
                    <a:pt x="25" y="47"/>
                    <a:pt x="28" y="43"/>
                  </a:cubicBezTo>
                  <a:cubicBezTo>
                    <a:pt x="30" y="40"/>
                    <a:pt x="32" y="37"/>
                    <a:pt x="34" y="34"/>
                  </a:cubicBezTo>
                  <a:cubicBezTo>
                    <a:pt x="35" y="32"/>
                    <a:pt x="40" y="31"/>
                    <a:pt x="42" y="30"/>
                  </a:cubicBezTo>
                  <a:cubicBezTo>
                    <a:pt x="46" y="26"/>
                    <a:pt x="49" y="23"/>
                    <a:pt x="54" y="21"/>
                  </a:cubicBezTo>
                  <a:cubicBezTo>
                    <a:pt x="59" y="20"/>
                    <a:pt x="66" y="18"/>
                    <a:pt x="72" y="16"/>
                  </a:cubicBezTo>
                  <a:cubicBezTo>
                    <a:pt x="74" y="14"/>
                    <a:pt x="86" y="12"/>
                    <a:pt x="86" y="7"/>
                  </a:cubicBezTo>
                  <a:cubicBezTo>
                    <a:pt x="87" y="0"/>
                    <a:pt x="75" y="3"/>
                    <a:pt x="73" y="5"/>
                  </a:cubicBezTo>
                  <a:cubicBezTo>
                    <a:pt x="68" y="9"/>
                    <a:pt x="63" y="9"/>
                    <a:pt x="57" y="11"/>
                  </a:cubicBezTo>
                  <a:cubicBezTo>
                    <a:pt x="52" y="11"/>
                    <a:pt x="48" y="12"/>
                    <a:pt x="43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sng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1" name="Freeform 161">
              <a:extLst>
                <a:ext uri="{FF2B5EF4-FFF2-40B4-BE49-F238E27FC236}">
                  <a16:creationId xmlns:a16="http://schemas.microsoft.com/office/drawing/2014/main" id="{A707C8C1-7053-F34E-A297-83C7FE7728A3}"/>
                </a:ext>
              </a:extLst>
            </p:cNvPr>
            <p:cNvSpPr>
              <a:spLocks/>
            </p:cNvSpPr>
            <p:nvPr/>
          </p:nvSpPr>
          <p:spPr bwMode="auto">
            <a:xfrm>
              <a:off x="9218307" y="2079234"/>
              <a:ext cx="42091" cy="32401"/>
            </a:xfrm>
            <a:custGeom>
              <a:avLst/>
              <a:gdLst>
                <a:gd name="T0" fmla="*/ 0 w 11"/>
                <a:gd name="T1" fmla="*/ 2 h 10"/>
                <a:gd name="T2" fmla="*/ 9 w 11"/>
                <a:gd name="T3" fmla="*/ 8 h 10"/>
                <a:gd name="T4" fmla="*/ 2 w 11"/>
                <a:gd name="T5" fmla="*/ 0 h 10"/>
                <a:gd name="T6" fmla="*/ 0 w 11"/>
                <a:gd name="T7" fmla="*/ 2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0">
                  <a:moveTo>
                    <a:pt x="0" y="2"/>
                  </a:moveTo>
                  <a:cubicBezTo>
                    <a:pt x="0" y="4"/>
                    <a:pt x="7" y="10"/>
                    <a:pt x="9" y="8"/>
                  </a:cubicBezTo>
                  <a:cubicBezTo>
                    <a:pt x="11" y="5"/>
                    <a:pt x="3" y="1"/>
                    <a:pt x="2" y="0"/>
                  </a:cubicBezTo>
                  <a:cubicBezTo>
                    <a:pt x="1" y="1"/>
                    <a:pt x="0" y="1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sng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2" name="Freeform 162">
              <a:extLst>
                <a:ext uri="{FF2B5EF4-FFF2-40B4-BE49-F238E27FC236}">
                  <a16:creationId xmlns:a16="http://schemas.microsoft.com/office/drawing/2014/main" id="{077020DF-A701-FC4B-B4E2-1E8AB1CB3C0F}"/>
                </a:ext>
              </a:extLst>
            </p:cNvPr>
            <p:cNvSpPr>
              <a:spLocks/>
            </p:cNvSpPr>
            <p:nvPr/>
          </p:nvSpPr>
          <p:spPr bwMode="auto">
            <a:xfrm>
              <a:off x="9167801" y="1653968"/>
              <a:ext cx="58926" cy="28352"/>
            </a:xfrm>
            <a:custGeom>
              <a:avLst/>
              <a:gdLst>
                <a:gd name="T0" fmla="*/ 1 w 17"/>
                <a:gd name="T1" fmla="*/ 4 h 8"/>
                <a:gd name="T2" fmla="*/ 14 w 17"/>
                <a:gd name="T3" fmla="*/ 5 h 8"/>
                <a:gd name="T4" fmla="*/ 12 w 17"/>
                <a:gd name="T5" fmla="*/ 3 h 8"/>
                <a:gd name="T6" fmla="*/ 17 w 17"/>
                <a:gd name="T7" fmla="*/ 2 h 8"/>
                <a:gd name="T8" fmla="*/ 14 w 17"/>
                <a:gd name="T9" fmla="*/ 0 h 8"/>
                <a:gd name="T10" fmla="*/ 1 w 17"/>
                <a:gd name="T11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8">
                  <a:moveTo>
                    <a:pt x="1" y="4"/>
                  </a:moveTo>
                  <a:cubicBezTo>
                    <a:pt x="2" y="8"/>
                    <a:pt x="10" y="6"/>
                    <a:pt x="14" y="5"/>
                  </a:cubicBezTo>
                  <a:cubicBezTo>
                    <a:pt x="13" y="4"/>
                    <a:pt x="13" y="4"/>
                    <a:pt x="12" y="3"/>
                  </a:cubicBezTo>
                  <a:cubicBezTo>
                    <a:pt x="14" y="3"/>
                    <a:pt x="16" y="2"/>
                    <a:pt x="17" y="2"/>
                  </a:cubicBezTo>
                  <a:cubicBezTo>
                    <a:pt x="16" y="2"/>
                    <a:pt x="14" y="1"/>
                    <a:pt x="14" y="0"/>
                  </a:cubicBezTo>
                  <a:cubicBezTo>
                    <a:pt x="12" y="0"/>
                    <a:pt x="0" y="1"/>
                    <a:pt x="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sng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3" name="Freeform 163">
              <a:extLst>
                <a:ext uri="{FF2B5EF4-FFF2-40B4-BE49-F238E27FC236}">
                  <a16:creationId xmlns:a16="http://schemas.microsoft.com/office/drawing/2014/main" id="{C8B17257-4689-A04D-B88C-4AD739A337C9}"/>
                </a:ext>
              </a:extLst>
            </p:cNvPr>
            <p:cNvSpPr>
              <a:spLocks/>
            </p:cNvSpPr>
            <p:nvPr/>
          </p:nvSpPr>
          <p:spPr bwMode="auto">
            <a:xfrm>
              <a:off x="9294063" y="1613467"/>
              <a:ext cx="50506" cy="32401"/>
            </a:xfrm>
            <a:custGeom>
              <a:avLst/>
              <a:gdLst>
                <a:gd name="T0" fmla="*/ 2 w 15"/>
                <a:gd name="T1" fmla="*/ 8 h 8"/>
                <a:gd name="T2" fmla="*/ 11 w 15"/>
                <a:gd name="T3" fmla="*/ 6 h 8"/>
                <a:gd name="T4" fmla="*/ 13 w 15"/>
                <a:gd name="T5" fmla="*/ 1 h 8"/>
                <a:gd name="T6" fmla="*/ 9 w 15"/>
                <a:gd name="T7" fmla="*/ 1 h 8"/>
                <a:gd name="T8" fmla="*/ 7 w 15"/>
                <a:gd name="T9" fmla="*/ 5 h 8"/>
                <a:gd name="T10" fmla="*/ 0 w 15"/>
                <a:gd name="T11" fmla="*/ 6 h 8"/>
                <a:gd name="T12" fmla="*/ 2 w 15"/>
                <a:gd name="T1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8">
                  <a:moveTo>
                    <a:pt x="2" y="8"/>
                  </a:moveTo>
                  <a:cubicBezTo>
                    <a:pt x="5" y="8"/>
                    <a:pt x="8" y="7"/>
                    <a:pt x="11" y="6"/>
                  </a:cubicBezTo>
                  <a:cubicBezTo>
                    <a:pt x="15" y="6"/>
                    <a:pt x="13" y="4"/>
                    <a:pt x="13" y="1"/>
                  </a:cubicBezTo>
                  <a:cubicBezTo>
                    <a:pt x="12" y="1"/>
                    <a:pt x="10" y="0"/>
                    <a:pt x="9" y="1"/>
                  </a:cubicBezTo>
                  <a:cubicBezTo>
                    <a:pt x="8" y="2"/>
                    <a:pt x="8" y="4"/>
                    <a:pt x="7" y="5"/>
                  </a:cubicBezTo>
                  <a:cubicBezTo>
                    <a:pt x="4" y="6"/>
                    <a:pt x="2" y="2"/>
                    <a:pt x="0" y="6"/>
                  </a:cubicBezTo>
                  <a:cubicBezTo>
                    <a:pt x="1" y="7"/>
                    <a:pt x="1" y="8"/>
                    <a:pt x="2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sng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4" name="Freeform 164">
              <a:extLst>
                <a:ext uri="{FF2B5EF4-FFF2-40B4-BE49-F238E27FC236}">
                  <a16:creationId xmlns:a16="http://schemas.microsoft.com/office/drawing/2014/main" id="{567FCAF1-F025-8949-BE25-F514F87D3E78}"/>
                </a:ext>
              </a:extLst>
            </p:cNvPr>
            <p:cNvSpPr>
              <a:spLocks/>
            </p:cNvSpPr>
            <p:nvPr/>
          </p:nvSpPr>
          <p:spPr bwMode="auto">
            <a:xfrm>
              <a:off x="9226722" y="1670169"/>
              <a:ext cx="16835" cy="12152"/>
            </a:xfrm>
            <a:custGeom>
              <a:avLst/>
              <a:gdLst>
                <a:gd name="T0" fmla="*/ 5 w 5"/>
                <a:gd name="T1" fmla="*/ 2 h 4"/>
                <a:gd name="T2" fmla="*/ 0 w 5"/>
                <a:gd name="T3" fmla="*/ 2 h 4"/>
                <a:gd name="T4" fmla="*/ 1 w 5"/>
                <a:gd name="T5" fmla="*/ 4 h 4"/>
                <a:gd name="T6" fmla="*/ 5 w 5"/>
                <a:gd name="T7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4">
                  <a:moveTo>
                    <a:pt x="5" y="2"/>
                  </a:moveTo>
                  <a:cubicBezTo>
                    <a:pt x="3" y="0"/>
                    <a:pt x="1" y="2"/>
                    <a:pt x="0" y="2"/>
                  </a:cubicBezTo>
                  <a:cubicBezTo>
                    <a:pt x="0" y="3"/>
                    <a:pt x="1" y="4"/>
                    <a:pt x="1" y="4"/>
                  </a:cubicBezTo>
                  <a:cubicBezTo>
                    <a:pt x="3" y="4"/>
                    <a:pt x="3" y="3"/>
                    <a:pt x="5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sng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5" name="Freeform 165">
              <a:extLst>
                <a:ext uri="{FF2B5EF4-FFF2-40B4-BE49-F238E27FC236}">
                  <a16:creationId xmlns:a16="http://schemas.microsoft.com/office/drawing/2014/main" id="{607AD1A9-BFC3-2F48-958C-214F7F1975C9}"/>
                </a:ext>
              </a:extLst>
            </p:cNvPr>
            <p:cNvSpPr>
              <a:spLocks/>
            </p:cNvSpPr>
            <p:nvPr/>
          </p:nvSpPr>
          <p:spPr bwMode="auto">
            <a:xfrm>
              <a:off x="8006167" y="2500448"/>
              <a:ext cx="8420" cy="16201"/>
            </a:xfrm>
            <a:custGeom>
              <a:avLst/>
              <a:gdLst>
                <a:gd name="T0" fmla="*/ 1 w 3"/>
                <a:gd name="T1" fmla="*/ 2 h 5"/>
                <a:gd name="T2" fmla="*/ 1 w 3"/>
                <a:gd name="T3" fmla="*/ 5 h 5"/>
                <a:gd name="T4" fmla="*/ 3 w 3"/>
                <a:gd name="T5" fmla="*/ 1 h 5"/>
                <a:gd name="T6" fmla="*/ 1 w 3"/>
                <a:gd name="T7" fmla="*/ 0 h 5"/>
                <a:gd name="T8" fmla="*/ 1 w 3"/>
                <a:gd name="T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5">
                  <a:moveTo>
                    <a:pt x="1" y="2"/>
                  </a:moveTo>
                  <a:cubicBezTo>
                    <a:pt x="1" y="2"/>
                    <a:pt x="0" y="4"/>
                    <a:pt x="1" y="5"/>
                  </a:cubicBezTo>
                  <a:cubicBezTo>
                    <a:pt x="1" y="4"/>
                    <a:pt x="1" y="2"/>
                    <a:pt x="3" y="1"/>
                  </a:cubicBezTo>
                  <a:cubicBezTo>
                    <a:pt x="2" y="1"/>
                    <a:pt x="1" y="0"/>
                    <a:pt x="1" y="0"/>
                  </a:cubicBezTo>
                  <a:cubicBezTo>
                    <a:pt x="0" y="1"/>
                    <a:pt x="1" y="1"/>
                    <a:pt x="1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sng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6" name="Freeform 166">
              <a:extLst>
                <a:ext uri="{FF2B5EF4-FFF2-40B4-BE49-F238E27FC236}">
                  <a16:creationId xmlns:a16="http://schemas.microsoft.com/office/drawing/2014/main" id="{FB835328-4C00-344C-B19C-6496B34CABE3}"/>
                </a:ext>
              </a:extLst>
            </p:cNvPr>
            <p:cNvSpPr>
              <a:spLocks/>
            </p:cNvSpPr>
            <p:nvPr/>
          </p:nvSpPr>
          <p:spPr bwMode="auto">
            <a:xfrm>
              <a:off x="8006167" y="2476147"/>
              <a:ext cx="25256" cy="24301"/>
            </a:xfrm>
            <a:custGeom>
              <a:avLst/>
              <a:gdLst>
                <a:gd name="T0" fmla="*/ 6 w 7"/>
                <a:gd name="T1" fmla="*/ 1 h 7"/>
                <a:gd name="T2" fmla="*/ 3 w 7"/>
                <a:gd name="T3" fmla="*/ 5 h 7"/>
                <a:gd name="T4" fmla="*/ 3 w 7"/>
                <a:gd name="T5" fmla="*/ 6 h 7"/>
                <a:gd name="T6" fmla="*/ 3 w 7"/>
                <a:gd name="T7" fmla="*/ 7 h 7"/>
                <a:gd name="T8" fmla="*/ 6 w 7"/>
                <a:gd name="T9" fmla="*/ 5 h 7"/>
                <a:gd name="T10" fmla="*/ 5 w 7"/>
                <a:gd name="T11" fmla="*/ 3 h 7"/>
                <a:gd name="T12" fmla="*/ 6 w 7"/>
                <a:gd name="T13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7">
                  <a:moveTo>
                    <a:pt x="6" y="1"/>
                  </a:moveTo>
                  <a:cubicBezTo>
                    <a:pt x="5" y="1"/>
                    <a:pt x="0" y="3"/>
                    <a:pt x="3" y="5"/>
                  </a:cubicBezTo>
                  <a:cubicBezTo>
                    <a:pt x="3" y="5"/>
                    <a:pt x="3" y="5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5"/>
                    <a:pt x="5" y="5"/>
                    <a:pt x="6" y="5"/>
                  </a:cubicBezTo>
                  <a:cubicBezTo>
                    <a:pt x="6" y="4"/>
                    <a:pt x="6" y="4"/>
                    <a:pt x="5" y="3"/>
                  </a:cubicBezTo>
                  <a:cubicBezTo>
                    <a:pt x="7" y="3"/>
                    <a:pt x="7" y="0"/>
                    <a:pt x="6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sng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7" name="Freeform 167">
              <a:extLst>
                <a:ext uri="{FF2B5EF4-FFF2-40B4-BE49-F238E27FC236}">
                  <a16:creationId xmlns:a16="http://schemas.microsoft.com/office/drawing/2014/main" id="{46F004E4-D157-1148-BE49-C751F8E43CE7}"/>
                </a:ext>
              </a:extLst>
            </p:cNvPr>
            <p:cNvSpPr>
              <a:spLocks/>
            </p:cNvSpPr>
            <p:nvPr/>
          </p:nvSpPr>
          <p:spPr bwMode="auto">
            <a:xfrm>
              <a:off x="8023002" y="2553098"/>
              <a:ext cx="8420" cy="12152"/>
            </a:xfrm>
            <a:custGeom>
              <a:avLst/>
              <a:gdLst>
                <a:gd name="T0" fmla="*/ 1 w 3"/>
                <a:gd name="T1" fmla="*/ 3 h 3"/>
                <a:gd name="T2" fmla="*/ 2 w 3"/>
                <a:gd name="T3" fmla="*/ 0 h 3"/>
                <a:gd name="T4" fmla="*/ 0 w 3"/>
                <a:gd name="T5" fmla="*/ 1 h 3"/>
                <a:gd name="T6" fmla="*/ 1 w 3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cubicBezTo>
                    <a:pt x="3" y="2"/>
                    <a:pt x="3" y="1"/>
                    <a:pt x="2" y="0"/>
                  </a:cubicBezTo>
                  <a:cubicBezTo>
                    <a:pt x="1" y="0"/>
                    <a:pt x="1" y="0"/>
                    <a:pt x="0" y="1"/>
                  </a:cubicBezTo>
                  <a:cubicBezTo>
                    <a:pt x="2" y="2"/>
                    <a:pt x="1" y="2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sng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8" name="Freeform 168">
              <a:extLst>
                <a:ext uri="{FF2B5EF4-FFF2-40B4-BE49-F238E27FC236}">
                  <a16:creationId xmlns:a16="http://schemas.microsoft.com/office/drawing/2014/main" id="{E1603A8D-9E2A-8D45-BAEE-CD387770AE10}"/>
                </a:ext>
              </a:extLst>
            </p:cNvPr>
            <p:cNvSpPr>
              <a:spLocks/>
            </p:cNvSpPr>
            <p:nvPr/>
          </p:nvSpPr>
          <p:spPr bwMode="auto">
            <a:xfrm>
              <a:off x="8039838" y="2561199"/>
              <a:ext cx="8420" cy="8100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0" y="0"/>
                    <a:pt x="1" y="1"/>
                    <a:pt x="1" y="2"/>
                  </a:cubicBezTo>
                  <a:cubicBezTo>
                    <a:pt x="2" y="1"/>
                    <a:pt x="1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sng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9" name="Freeform 169">
              <a:extLst>
                <a:ext uri="{FF2B5EF4-FFF2-40B4-BE49-F238E27FC236}">
                  <a16:creationId xmlns:a16="http://schemas.microsoft.com/office/drawing/2014/main" id="{E0C0A281-5428-F346-AD3C-B4BD5B297FA3}"/>
                </a:ext>
              </a:extLst>
            </p:cNvPr>
            <p:cNvSpPr>
              <a:spLocks/>
            </p:cNvSpPr>
            <p:nvPr/>
          </p:nvSpPr>
          <p:spPr bwMode="auto">
            <a:xfrm>
              <a:off x="8031417" y="2544998"/>
              <a:ext cx="8420" cy="12152"/>
            </a:xfrm>
            <a:custGeom>
              <a:avLst/>
              <a:gdLst>
                <a:gd name="T0" fmla="*/ 1 w 2"/>
                <a:gd name="T1" fmla="*/ 3 h 3"/>
                <a:gd name="T2" fmla="*/ 2 w 2"/>
                <a:gd name="T3" fmla="*/ 0 h 3"/>
                <a:gd name="T4" fmla="*/ 1 w 2"/>
                <a:gd name="T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3">
                  <a:moveTo>
                    <a:pt x="1" y="3"/>
                  </a:moveTo>
                  <a:cubicBezTo>
                    <a:pt x="1" y="2"/>
                    <a:pt x="2" y="2"/>
                    <a:pt x="2" y="0"/>
                  </a:cubicBezTo>
                  <a:cubicBezTo>
                    <a:pt x="1" y="0"/>
                    <a:pt x="0" y="1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sng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0" name="Freeform 170">
              <a:extLst>
                <a:ext uri="{FF2B5EF4-FFF2-40B4-BE49-F238E27FC236}">
                  <a16:creationId xmlns:a16="http://schemas.microsoft.com/office/drawing/2014/main" id="{A30F2279-8052-4943-B6D3-D4DE36B0A51C}"/>
                </a:ext>
              </a:extLst>
            </p:cNvPr>
            <p:cNvSpPr>
              <a:spLocks/>
            </p:cNvSpPr>
            <p:nvPr/>
          </p:nvSpPr>
          <p:spPr bwMode="auto">
            <a:xfrm>
              <a:off x="8014582" y="2500448"/>
              <a:ext cx="25256" cy="24301"/>
            </a:xfrm>
            <a:custGeom>
              <a:avLst/>
              <a:gdLst>
                <a:gd name="T0" fmla="*/ 6 w 6"/>
                <a:gd name="T1" fmla="*/ 4 h 7"/>
                <a:gd name="T2" fmla="*/ 3 w 6"/>
                <a:gd name="T3" fmla="*/ 2 h 7"/>
                <a:gd name="T4" fmla="*/ 2 w 6"/>
                <a:gd name="T5" fmla="*/ 0 h 7"/>
                <a:gd name="T6" fmla="*/ 2 w 6"/>
                <a:gd name="T7" fmla="*/ 2 h 7"/>
                <a:gd name="T8" fmla="*/ 1 w 6"/>
                <a:gd name="T9" fmla="*/ 1 h 7"/>
                <a:gd name="T10" fmla="*/ 0 w 6"/>
                <a:gd name="T11" fmla="*/ 2 h 7"/>
                <a:gd name="T12" fmla="*/ 6 w 6"/>
                <a:gd name="T13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7">
                  <a:moveTo>
                    <a:pt x="6" y="4"/>
                  </a:moveTo>
                  <a:cubicBezTo>
                    <a:pt x="4" y="4"/>
                    <a:pt x="3" y="3"/>
                    <a:pt x="3" y="2"/>
                  </a:cubicBezTo>
                  <a:cubicBezTo>
                    <a:pt x="3" y="1"/>
                    <a:pt x="2" y="0"/>
                    <a:pt x="2" y="0"/>
                  </a:cubicBezTo>
                  <a:cubicBezTo>
                    <a:pt x="2" y="1"/>
                    <a:pt x="2" y="1"/>
                    <a:pt x="2" y="2"/>
                  </a:cubicBezTo>
                  <a:cubicBezTo>
                    <a:pt x="1" y="2"/>
                    <a:pt x="1" y="1"/>
                    <a:pt x="1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4"/>
                    <a:pt x="4" y="7"/>
                    <a:pt x="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sng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1" name="Freeform 171">
              <a:extLst>
                <a:ext uri="{FF2B5EF4-FFF2-40B4-BE49-F238E27FC236}">
                  <a16:creationId xmlns:a16="http://schemas.microsoft.com/office/drawing/2014/main" id="{15264FF3-4F23-4B4C-9560-B5D640B6F472}"/>
                </a:ext>
              </a:extLst>
            </p:cNvPr>
            <p:cNvSpPr>
              <a:spLocks/>
            </p:cNvSpPr>
            <p:nvPr/>
          </p:nvSpPr>
          <p:spPr bwMode="auto">
            <a:xfrm>
              <a:off x="8570146" y="3075567"/>
              <a:ext cx="50506" cy="20252"/>
            </a:xfrm>
            <a:custGeom>
              <a:avLst/>
              <a:gdLst>
                <a:gd name="T0" fmla="*/ 9 w 14"/>
                <a:gd name="T1" fmla="*/ 2 h 5"/>
                <a:gd name="T2" fmla="*/ 2 w 14"/>
                <a:gd name="T3" fmla="*/ 0 h 5"/>
                <a:gd name="T4" fmla="*/ 0 w 14"/>
                <a:gd name="T5" fmla="*/ 3 h 5"/>
                <a:gd name="T6" fmla="*/ 14 w 14"/>
                <a:gd name="T7" fmla="*/ 5 h 5"/>
                <a:gd name="T8" fmla="*/ 9 w 14"/>
                <a:gd name="T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5">
                  <a:moveTo>
                    <a:pt x="9" y="2"/>
                  </a:moveTo>
                  <a:cubicBezTo>
                    <a:pt x="6" y="3"/>
                    <a:pt x="5" y="2"/>
                    <a:pt x="2" y="0"/>
                  </a:cubicBezTo>
                  <a:cubicBezTo>
                    <a:pt x="2" y="1"/>
                    <a:pt x="1" y="2"/>
                    <a:pt x="0" y="3"/>
                  </a:cubicBezTo>
                  <a:cubicBezTo>
                    <a:pt x="6" y="5"/>
                    <a:pt x="9" y="5"/>
                    <a:pt x="14" y="5"/>
                  </a:cubicBezTo>
                  <a:cubicBezTo>
                    <a:pt x="14" y="3"/>
                    <a:pt x="11" y="2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sng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2" name="Freeform 172">
              <a:extLst>
                <a:ext uri="{FF2B5EF4-FFF2-40B4-BE49-F238E27FC236}">
                  <a16:creationId xmlns:a16="http://schemas.microsoft.com/office/drawing/2014/main" id="{5C2B10AD-769C-9B46-9869-9A0AAB88E30F}"/>
                </a:ext>
              </a:extLst>
            </p:cNvPr>
            <p:cNvSpPr>
              <a:spLocks/>
            </p:cNvSpPr>
            <p:nvPr/>
          </p:nvSpPr>
          <p:spPr bwMode="auto">
            <a:xfrm>
              <a:off x="9226722" y="1625618"/>
              <a:ext cx="58926" cy="44553"/>
            </a:xfrm>
            <a:custGeom>
              <a:avLst/>
              <a:gdLst>
                <a:gd name="T0" fmla="*/ 3 w 17"/>
                <a:gd name="T1" fmla="*/ 8 h 12"/>
                <a:gd name="T2" fmla="*/ 7 w 17"/>
                <a:gd name="T3" fmla="*/ 10 h 12"/>
                <a:gd name="T4" fmla="*/ 15 w 17"/>
                <a:gd name="T5" fmla="*/ 6 h 12"/>
                <a:gd name="T6" fmla="*/ 10 w 17"/>
                <a:gd name="T7" fmla="*/ 1 h 12"/>
                <a:gd name="T8" fmla="*/ 0 w 17"/>
                <a:gd name="T9" fmla="*/ 5 h 12"/>
                <a:gd name="T10" fmla="*/ 3 w 17"/>
                <a:gd name="T11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12">
                  <a:moveTo>
                    <a:pt x="3" y="8"/>
                  </a:moveTo>
                  <a:cubicBezTo>
                    <a:pt x="5" y="8"/>
                    <a:pt x="5" y="7"/>
                    <a:pt x="7" y="10"/>
                  </a:cubicBezTo>
                  <a:cubicBezTo>
                    <a:pt x="8" y="12"/>
                    <a:pt x="14" y="8"/>
                    <a:pt x="15" y="6"/>
                  </a:cubicBezTo>
                  <a:cubicBezTo>
                    <a:pt x="17" y="3"/>
                    <a:pt x="13" y="0"/>
                    <a:pt x="10" y="1"/>
                  </a:cubicBezTo>
                  <a:cubicBezTo>
                    <a:pt x="7" y="1"/>
                    <a:pt x="4" y="3"/>
                    <a:pt x="0" y="5"/>
                  </a:cubicBezTo>
                  <a:cubicBezTo>
                    <a:pt x="1" y="6"/>
                    <a:pt x="1" y="8"/>
                    <a:pt x="3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sng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3" name="Freeform 173">
              <a:extLst>
                <a:ext uri="{FF2B5EF4-FFF2-40B4-BE49-F238E27FC236}">
                  <a16:creationId xmlns:a16="http://schemas.microsoft.com/office/drawing/2014/main" id="{312C7F2D-1C31-4F47-99D7-29F034F6C9B2}"/>
                </a:ext>
              </a:extLst>
            </p:cNvPr>
            <p:cNvSpPr>
              <a:spLocks/>
            </p:cNvSpPr>
            <p:nvPr/>
          </p:nvSpPr>
          <p:spPr bwMode="auto">
            <a:xfrm>
              <a:off x="8056673" y="2597651"/>
              <a:ext cx="8420" cy="8100"/>
            </a:xfrm>
            <a:custGeom>
              <a:avLst/>
              <a:gdLst>
                <a:gd name="T0" fmla="*/ 2 w 3"/>
                <a:gd name="T1" fmla="*/ 0 h 3"/>
                <a:gd name="T2" fmla="*/ 0 w 3"/>
                <a:gd name="T3" fmla="*/ 2 h 3"/>
                <a:gd name="T4" fmla="*/ 1 w 3"/>
                <a:gd name="T5" fmla="*/ 3 h 3"/>
                <a:gd name="T6" fmla="*/ 2 w 3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">
                  <a:moveTo>
                    <a:pt x="2" y="0"/>
                  </a:moveTo>
                  <a:cubicBezTo>
                    <a:pt x="1" y="0"/>
                    <a:pt x="0" y="1"/>
                    <a:pt x="0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2"/>
                    <a:pt x="3" y="1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sng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4" name="Freeform 174">
              <a:extLst>
                <a:ext uri="{FF2B5EF4-FFF2-40B4-BE49-F238E27FC236}">
                  <a16:creationId xmlns:a16="http://schemas.microsoft.com/office/drawing/2014/main" id="{8FAC3F3B-CB84-CC42-8224-B363D4538641}"/>
                </a:ext>
              </a:extLst>
            </p:cNvPr>
            <p:cNvSpPr>
              <a:spLocks/>
            </p:cNvSpPr>
            <p:nvPr/>
          </p:nvSpPr>
          <p:spPr bwMode="auto">
            <a:xfrm>
              <a:off x="8721664" y="3075567"/>
              <a:ext cx="50506" cy="32401"/>
            </a:xfrm>
            <a:custGeom>
              <a:avLst/>
              <a:gdLst>
                <a:gd name="T0" fmla="*/ 14 w 14"/>
                <a:gd name="T1" fmla="*/ 0 h 9"/>
                <a:gd name="T2" fmla="*/ 9 w 14"/>
                <a:gd name="T3" fmla="*/ 3 h 9"/>
                <a:gd name="T4" fmla="*/ 3 w 14"/>
                <a:gd name="T5" fmla="*/ 3 h 9"/>
                <a:gd name="T6" fmla="*/ 12 w 14"/>
                <a:gd name="T7" fmla="*/ 5 h 9"/>
                <a:gd name="T8" fmla="*/ 14 w 14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9">
                  <a:moveTo>
                    <a:pt x="14" y="0"/>
                  </a:moveTo>
                  <a:cubicBezTo>
                    <a:pt x="13" y="1"/>
                    <a:pt x="10" y="3"/>
                    <a:pt x="9" y="3"/>
                  </a:cubicBezTo>
                  <a:cubicBezTo>
                    <a:pt x="7" y="3"/>
                    <a:pt x="3" y="2"/>
                    <a:pt x="3" y="3"/>
                  </a:cubicBezTo>
                  <a:cubicBezTo>
                    <a:pt x="0" y="9"/>
                    <a:pt x="11" y="5"/>
                    <a:pt x="12" y="5"/>
                  </a:cubicBezTo>
                  <a:cubicBezTo>
                    <a:pt x="10" y="3"/>
                    <a:pt x="13" y="2"/>
                    <a:pt x="1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sng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5" name="Freeform 175">
              <a:extLst>
                <a:ext uri="{FF2B5EF4-FFF2-40B4-BE49-F238E27FC236}">
                  <a16:creationId xmlns:a16="http://schemas.microsoft.com/office/drawing/2014/main" id="{0AA6DBD2-3F16-FC45-BD42-C680629D0747}"/>
                </a:ext>
              </a:extLst>
            </p:cNvPr>
            <p:cNvSpPr>
              <a:spLocks/>
            </p:cNvSpPr>
            <p:nvPr/>
          </p:nvSpPr>
          <p:spPr bwMode="auto">
            <a:xfrm>
              <a:off x="8023002" y="2520697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sng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6" name="Freeform 176">
              <a:extLst>
                <a:ext uri="{FF2B5EF4-FFF2-40B4-BE49-F238E27FC236}">
                  <a16:creationId xmlns:a16="http://schemas.microsoft.com/office/drawing/2014/main" id="{2278B1C1-7587-EA4C-839B-CCE009284041}"/>
                </a:ext>
              </a:extLst>
            </p:cNvPr>
            <p:cNvSpPr>
              <a:spLocks/>
            </p:cNvSpPr>
            <p:nvPr/>
          </p:nvSpPr>
          <p:spPr bwMode="auto">
            <a:xfrm>
              <a:off x="8073508" y="2455895"/>
              <a:ext cx="16835" cy="12152"/>
            </a:xfrm>
            <a:custGeom>
              <a:avLst/>
              <a:gdLst>
                <a:gd name="T0" fmla="*/ 3 w 4"/>
                <a:gd name="T1" fmla="*/ 1 h 3"/>
                <a:gd name="T2" fmla="*/ 0 w 4"/>
                <a:gd name="T3" fmla="*/ 2 h 3"/>
                <a:gd name="T4" fmla="*/ 1 w 4"/>
                <a:gd name="T5" fmla="*/ 3 h 3"/>
                <a:gd name="T6" fmla="*/ 2 w 4"/>
                <a:gd name="T7" fmla="*/ 2 h 3"/>
                <a:gd name="T8" fmla="*/ 4 w 4"/>
                <a:gd name="T9" fmla="*/ 2 h 3"/>
                <a:gd name="T10" fmla="*/ 2 w 4"/>
                <a:gd name="T11" fmla="*/ 2 h 3"/>
                <a:gd name="T12" fmla="*/ 3 w 4"/>
                <a:gd name="T13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3">
                  <a:moveTo>
                    <a:pt x="3" y="1"/>
                  </a:moveTo>
                  <a:cubicBezTo>
                    <a:pt x="1" y="0"/>
                    <a:pt x="0" y="2"/>
                    <a:pt x="0" y="2"/>
                  </a:cubicBezTo>
                  <a:cubicBezTo>
                    <a:pt x="1" y="2"/>
                    <a:pt x="1" y="3"/>
                    <a:pt x="1" y="3"/>
                  </a:cubicBezTo>
                  <a:cubicBezTo>
                    <a:pt x="2" y="3"/>
                    <a:pt x="2" y="2"/>
                    <a:pt x="2" y="2"/>
                  </a:cubicBezTo>
                  <a:cubicBezTo>
                    <a:pt x="3" y="2"/>
                    <a:pt x="3" y="2"/>
                    <a:pt x="4" y="2"/>
                  </a:cubicBezTo>
                  <a:cubicBezTo>
                    <a:pt x="3" y="2"/>
                    <a:pt x="3" y="1"/>
                    <a:pt x="2" y="2"/>
                  </a:cubicBezTo>
                  <a:cubicBezTo>
                    <a:pt x="2" y="1"/>
                    <a:pt x="2" y="1"/>
                    <a:pt x="3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sng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7" name="Freeform 177">
              <a:extLst>
                <a:ext uri="{FF2B5EF4-FFF2-40B4-BE49-F238E27FC236}">
                  <a16:creationId xmlns:a16="http://schemas.microsoft.com/office/drawing/2014/main" id="{0CE2DBA9-FA8F-F640-9F6F-EB56A6D79433}"/>
                </a:ext>
              </a:extLst>
            </p:cNvPr>
            <p:cNvSpPr>
              <a:spLocks/>
            </p:cNvSpPr>
            <p:nvPr/>
          </p:nvSpPr>
          <p:spPr bwMode="auto">
            <a:xfrm>
              <a:off x="8292367" y="2901410"/>
              <a:ext cx="25256" cy="40501"/>
            </a:xfrm>
            <a:custGeom>
              <a:avLst/>
              <a:gdLst>
                <a:gd name="T0" fmla="*/ 2 w 6"/>
                <a:gd name="T1" fmla="*/ 5 h 11"/>
                <a:gd name="T2" fmla="*/ 5 w 6"/>
                <a:gd name="T3" fmla="*/ 11 h 11"/>
                <a:gd name="T4" fmla="*/ 6 w 6"/>
                <a:gd name="T5" fmla="*/ 0 h 11"/>
                <a:gd name="T6" fmla="*/ 5 w 6"/>
                <a:gd name="T7" fmla="*/ 2 h 11"/>
                <a:gd name="T8" fmla="*/ 2 w 6"/>
                <a:gd name="T9" fmla="*/ 5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1">
                  <a:moveTo>
                    <a:pt x="2" y="5"/>
                  </a:moveTo>
                  <a:cubicBezTo>
                    <a:pt x="0" y="7"/>
                    <a:pt x="3" y="11"/>
                    <a:pt x="5" y="11"/>
                  </a:cubicBezTo>
                  <a:cubicBezTo>
                    <a:pt x="6" y="6"/>
                    <a:pt x="6" y="4"/>
                    <a:pt x="6" y="0"/>
                  </a:cubicBezTo>
                  <a:cubicBezTo>
                    <a:pt x="4" y="0"/>
                    <a:pt x="5" y="1"/>
                    <a:pt x="5" y="2"/>
                  </a:cubicBezTo>
                  <a:cubicBezTo>
                    <a:pt x="4" y="4"/>
                    <a:pt x="3" y="4"/>
                    <a:pt x="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sng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8" name="Freeform 178">
              <a:extLst>
                <a:ext uri="{FF2B5EF4-FFF2-40B4-BE49-F238E27FC236}">
                  <a16:creationId xmlns:a16="http://schemas.microsoft.com/office/drawing/2014/main" id="{4638BE59-603D-E74D-9D32-205CF3C4406A}"/>
                </a:ext>
              </a:extLst>
            </p:cNvPr>
            <p:cNvSpPr>
              <a:spLocks/>
            </p:cNvSpPr>
            <p:nvPr/>
          </p:nvSpPr>
          <p:spPr bwMode="auto">
            <a:xfrm>
              <a:off x="8477555" y="2488296"/>
              <a:ext cx="16835" cy="32401"/>
            </a:xfrm>
            <a:custGeom>
              <a:avLst/>
              <a:gdLst>
                <a:gd name="T0" fmla="*/ 0 w 5"/>
                <a:gd name="T1" fmla="*/ 9 h 9"/>
                <a:gd name="T2" fmla="*/ 4 w 5"/>
                <a:gd name="T3" fmla="*/ 6 h 9"/>
                <a:gd name="T4" fmla="*/ 5 w 5"/>
                <a:gd name="T5" fmla="*/ 1 h 9"/>
                <a:gd name="T6" fmla="*/ 0 w 5"/>
                <a:gd name="T7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9">
                  <a:moveTo>
                    <a:pt x="0" y="9"/>
                  </a:moveTo>
                  <a:cubicBezTo>
                    <a:pt x="1" y="8"/>
                    <a:pt x="2" y="7"/>
                    <a:pt x="4" y="6"/>
                  </a:cubicBezTo>
                  <a:cubicBezTo>
                    <a:pt x="2" y="4"/>
                    <a:pt x="4" y="3"/>
                    <a:pt x="5" y="1"/>
                  </a:cubicBezTo>
                  <a:cubicBezTo>
                    <a:pt x="0" y="0"/>
                    <a:pt x="0" y="5"/>
                    <a:pt x="0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sng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9" name="Freeform 179">
              <a:extLst>
                <a:ext uri="{FF2B5EF4-FFF2-40B4-BE49-F238E27FC236}">
                  <a16:creationId xmlns:a16="http://schemas.microsoft.com/office/drawing/2014/main" id="{52F6F927-5308-F444-A565-F5D6B9C512C6}"/>
                </a:ext>
              </a:extLst>
            </p:cNvPr>
            <p:cNvSpPr>
              <a:spLocks/>
            </p:cNvSpPr>
            <p:nvPr/>
          </p:nvSpPr>
          <p:spPr bwMode="auto">
            <a:xfrm>
              <a:off x="8342873" y="2536898"/>
              <a:ext cx="50506" cy="52653"/>
            </a:xfrm>
            <a:custGeom>
              <a:avLst/>
              <a:gdLst>
                <a:gd name="T0" fmla="*/ 0 w 12"/>
                <a:gd name="T1" fmla="*/ 7 h 15"/>
                <a:gd name="T2" fmla="*/ 2 w 12"/>
                <a:gd name="T3" fmla="*/ 11 h 15"/>
                <a:gd name="T4" fmla="*/ 4 w 12"/>
                <a:gd name="T5" fmla="*/ 15 h 15"/>
                <a:gd name="T6" fmla="*/ 7 w 12"/>
                <a:gd name="T7" fmla="*/ 10 h 15"/>
                <a:gd name="T8" fmla="*/ 5 w 12"/>
                <a:gd name="T9" fmla="*/ 8 h 15"/>
                <a:gd name="T10" fmla="*/ 5 w 12"/>
                <a:gd name="T11" fmla="*/ 7 h 15"/>
                <a:gd name="T12" fmla="*/ 4 w 12"/>
                <a:gd name="T13" fmla="*/ 5 h 15"/>
                <a:gd name="T14" fmla="*/ 2 w 12"/>
                <a:gd name="T15" fmla="*/ 5 h 15"/>
                <a:gd name="T16" fmla="*/ 0 w 12"/>
                <a:gd name="T17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15">
                  <a:moveTo>
                    <a:pt x="0" y="7"/>
                  </a:moveTo>
                  <a:cubicBezTo>
                    <a:pt x="0" y="9"/>
                    <a:pt x="0" y="11"/>
                    <a:pt x="2" y="11"/>
                  </a:cubicBezTo>
                  <a:cubicBezTo>
                    <a:pt x="4" y="11"/>
                    <a:pt x="4" y="13"/>
                    <a:pt x="4" y="15"/>
                  </a:cubicBezTo>
                  <a:cubicBezTo>
                    <a:pt x="5" y="13"/>
                    <a:pt x="4" y="10"/>
                    <a:pt x="7" y="10"/>
                  </a:cubicBezTo>
                  <a:cubicBezTo>
                    <a:pt x="7" y="9"/>
                    <a:pt x="6" y="9"/>
                    <a:pt x="5" y="8"/>
                  </a:cubicBezTo>
                  <a:cubicBezTo>
                    <a:pt x="12" y="7"/>
                    <a:pt x="1" y="0"/>
                    <a:pt x="5" y="7"/>
                  </a:cubicBezTo>
                  <a:cubicBezTo>
                    <a:pt x="3" y="7"/>
                    <a:pt x="2" y="6"/>
                    <a:pt x="4" y="5"/>
                  </a:cubicBezTo>
                  <a:cubicBezTo>
                    <a:pt x="3" y="5"/>
                    <a:pt x="2" y="5"/>
                    <a:pt x="2" y="5"/>
                  </a:cubicBezTo>
                  <a:cubicBezTo>
                    <a:pt x="2" y="6"/>
                    <a:pt x="2" y="7"/>
                    <a:pt x="0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sng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0" name="Freeform 180">
              <a:extLst>
                <a:ext uri="{FF2B5EF4-FFF2-40B4-BE49-F238E27FC236}">
                  <a16:creationId xmlns:a16="http://schemas.microsoft.com/office/drawing/2014/main" id="{9A6C9061-44A7-0443-B3E6-A5C38F453969}"/>
                </a:ext>
              </a:extLst>
            </p:cNvPr>
            <p:cNvSpPr>
              <a:spLocks/>
            </p:cNvSpPr>
            <p:nvPr/>
          </p:nvSpPr>
          <p:spPr bwMode="auto">
            <a:xfrm>
              <a:off x="8544896" y="2472096"/>
              <a:ext cx="25256" cy="20252"/>
            </a:xfrm>
            <a:custGeom>
              <a:avLst/>
              <a:gdLst>
                <a:gd name="T0" fmla="*/ 8 w 8"/>
                <a:gd name="T1" fmla="*/ 2 h 6"/>
                <a:gd name="T2" fmla="*/ 0 w 8"/>
                <a:gd name="T3" fmla="*/ 2 h 6"/>
                <a:gd name="T4" fmla="*/ 1 w 8"/>
                <a:gd name="T5" fmla="*/ 6 h 6"/>
                <a:gd name="T6" fmla="*/ 8 w 8"/>
                <a:gd name="T7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6">
                  <a:moveTo>
                    <a:pt x="8" y="2"/>
                  </a:moveTo>
                  <a:cubicBezTo>
                    <a:pt x="5" y="0"/>
                    <a:pt x="3" y="1"/>
                    <a:pt x="0" y="2"/>
                  </a:cubicBezTo>
                  <a:cubicBezTo>
                    <a:pt x="1" y="3"/>
                    <a:pt x="2" y="4"/>
                    <a:pt x="1" y="6"/>
                  </a:cubicBezTo>
                  <a:cubicBezTo>
                    <a:pt x="3" y="4"/>
                    <a:pt x="6" y="3"/>
                    <a:pt x="8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sng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1" name="Freeform 181">
              <a:extLst>
                <a:ext uri="{FF2B5EF4-FFF2-40B4-BE49-F238E27FC236}">
                  <a16:creationId xmlns:a16="http://schemas.microsoft.com/office/drawing/2014/main" id="{E5AAC5C8-C24B-CB4B-AEEE-F66B8E916BC1}"/>
                </a:ext>
              </a:extLst>
            </p:cNvPr>
            <p:cNvSpPr>
              <a:spLocks/>
            </p:cNvSpPr>
            <p:nvPr/>
          </p:nvSpPr>
          <p:spPr bwMode="auto">
            <a:xfrm>
              <a:off x="8494390" y="2411345"/>
              <a:ext cx="25256" cy="20252"/>
            </a:xfrm>
            <a:custGeom>
              <a:avLst/>
              <a:gdLst>
                <a:gd name="T0" fmla="*/ 4 w 5"/>
                <a:gd name="T1" fmla="*/ 4 h 6"/>
                <a:gd name="T2" fmla="*/ 5 w 5"/>
                <a:gd name="T3" fmla="*/ 4 h 6"/>
                <a:gd name="T4" fmla="*/ 4 w 5"/>
                <a:gd name="T5" fmla="*/ 6 h 6"/>
                <a:gd name="T6" fmla="*/ 4 w 5"/>
                <a:gd name="T7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6">
                  <a:moveTo>
                    <a:pt x="4" y="4"/>
                  </a:moveTo>
                  <a:cubicBezTo>
                    <a:pt x="5" y="4"/>
                    <a:pt x="5" y="4"/>
                    <a:pt x="5" y="4"/>
                  </a:cubicBezTo>
                  <a:cubicBezTo>
                    <a:pt x="4" y="0"/>
                    <a:pt x="0" y="3"/>
                    <a:pt x="4" y="6"/>
                  </a:cubicBezTo>
                  <a:cubicBezTo>
                    <a:pt x="4" y="5"/>
                    <a:pt x="4" y="4"/>
                    <a:pt x="4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sng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2" name="Freeform 182">
              <a:extLst>
                <a:ext uri="{FF2B5EF4-FFF2-40B4-BE49-F238E27FC236}">
                  <a16:creationId xmlns:a16="http://schemas.microsoft.com/office/drawing/2014/main" id="{BA7C108D-FD84-6C41-BB80-3DD21A582AAF}"/>
                </a:ext>
              </a:extLst>
            </p:cNvPr>
            <p:cNvSpPr>
              <a:spLocks/>
            </p:cNvSpPr>
            <p:nvPr/>
          </p:nvSpPr>
          <p:spPr bwMode="auto">
            <a:xfrm>
              <a:off x="8326037" y="2561199"/>
              <a:ext cx="16835" cy="20252"/>
            </a:xfrm>
            <a:custGeom>
              <a:avLst/>
              <a:gdLst>
                <a:gd name="T0" fmla="*/ 0 w 5"/>
                <a:gd name="T1" fmla="*/ 1 h 6"/>
                <a:gd name="T2" fmla="*/ 3 w 5"/>
                <a:gd name="T3" fmla="*/ 5 h 6"/>
                <a:gd name="T4" fmla="*/ 3 w 5"/>
                <a:gd name="T5" fmla="*/ 2 h 6"/>
                <a:gd name="T6" fmla="*/ 0 w 5"/>
                <a:gd name="T7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6">
                  <a:moveTo>
                    <a:pt x="0" y="1"/>
                  </a:moveTo>
                  <a:cubicBezTo>
                    <a:pt x="0" y="2"/>
                    <a:pt x="2" y="6"/>
                    <a:pt x="3" y="5"/>
                  </a:cubicBezTo>
                  <a:cubicBezTo>
                    <a:pt x="5" y="5"/>
                    <a:pt x="5" y="2"/>
                    <a:pt x="3" y="2"/>
                  </a:cubicBezTo>
                  <a:cubicBezTo>
                    <a:pt x="3" y="0"/>
                    <a:pt x="1" y="0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sng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3" name="Freeform 183">
              <a:extLst>
                <a:ext uri="{FF2B5EF4-FFF2-40B4-BE49-F238E27FC236}">
                  <a16:creationId xmlns:a16="http://schemas.microsoft.com/office/drawing/2014/main" id="{1933FA24-CF83-244C-B468-D96D7EE209F3}"/>
                </a:ext>
              </a:extLst>
            </p:cNvPr>
            <p:cNvSpPr>
              <a:spLocks/>
            </p:cNvSpPr>
            <p:nvPr/>
          </p:nvSpPr>
          <p:spPr bwMode="auto">
            <a:xfrm>
              <a:off x="8452299" y="2119735"/>
              <a:ext cx="16835" cy="20252"/>
            </a:xfrm>
            <a:custGeom>
              <a:avLst/>
              <a:gdLst>
                <a:gd name="T0" fmla="*/ 6 w 6"/>
                <a:gd name="T1" fmla="*/ 0 h 6"/>
                <a:gd name="T2" fmla="*/ 2 w 6"/>
                <a:gd name="T3" fmla="*/ 3 h 6"/>
                <a:gd name="T4" fmla="*/ 0 w 6"/>
                <a:gd name="T5" fmla="*/ 6 h 6"/>
                <a:gd name="T6" fmla="*/ 6 w 6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6">
                  <a:moveTo>
                    <a:pt x="6" y="0"/>
                  </a:moveTo>
                  <a:cubicBezTo>
                    <a:pt x="4" y="1"/>
                    <a:pt x="3" y="2"/>
                    <a:pt x="2" y="3"/>
                  </a:cubicBezTo>
                  <a:cubicBezTo>
                    <a:pt x="0" y="3"/>
                    <a:pt x="0" y="4"/>
                    <a:pt x="0" y="6"/>
                  </a:cubicBezTo>
                  <a:cubicBezTo>
                    <a:pt x="2" y="4"/>
                    <a:pt x="4" y="2"/>
                    <a:pt x="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sng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4" name="Freeform 184">
              <a:extLst>
                <a:ext uri="{FF2B5EF4-FFF2-40B4-BE49-F238E27FC236}">
                  <a16:creationId xmlns:a16="http://schemas.microsoft.com/office/drawing/2014/main" id="{AA60AF23-47AE-1446-B023-218C7F1BD16F}"/>
                </a:ext>
              </a:extLst>
            </p:cNvPr>
            <p:cNvSpPr>
              <a:spLocks/>
            </p:cNvSpPr>
            <p:nvPr/>
          </p:nvSpPr>
          <p:spPr bwMode="auto">
            <a:xfrm>
              <a:off x="8452299" y="2107583"/>
              <a:ext cx="25256" cy="28352"/>
            </a:xfrm>
            <a:custGeom>
              <a:avLst/>
              <a:gdLst>
                <a:gd name="T0" fmla="*/ 4 w 7"/>
                <a:gd name="T1" fmla="*/ 1 h 8"/>
                <a:gd name="T2" fmla="*/ 1 w 7"/>
                <a:gd name="T3" fmla="*/ 4 h 8"/>
                <a:gd name="T4" fmla="*/ 7 w 7"/>
                <a:gd name="T5" fmla="*/ 2 h 8"/>
                <a:gd name="T6" fmla="*/ 4 w 7"/>
                <a:gd name="T7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" h="8">
                  <a:moveTo>
                    <a:pt x="4" y="1"/>
                  </a:moveTo>
                  <a:cubicBezTo>
                    <a:pt x="1" y="2"/>
                    <a:pt x="1" y="2"/>
                    <a:pt x="1" y="4"/>
                  </a:cubicBezTo>
                  <a:cubicBezTo>
                    <a:pt x="0" y="8"/>
                    <a:pt x="6" y="3"/>
                    <a:pt x="7" y="2"/>
                  </a:cubicBezTo>
                  <a:cubicBezTo>
                    <a:pt x="6" y="0"/>
                    <a:pt x="5" y="1"/>
                    <a:pt x="4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sng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5" name="Freeform 185">
              <a:extLst>
                <a:ext uri="{FF2B5EF4-FFF2-40B4-BE49-F238E27FC236}">
                  <a16:creationId xmlns:a16="http://schemas.microsoft.com/office/drawing/2014/main" id="{399FE976-CDF5-C64E-85B8-FBE0E1245155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5970" y="2585500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sng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6" name="Freeform 186">
              <a:extLst>
                <a:ext uri="{FF2B5EF4-FFF2-40B4-BE49-F238E27FC236}">
                  <a16:creationId xmlns:a16="http://schemas.microsoft.com/office/drawing/2014/main" id="{4202047D-9009-DA4E-8503-49D24A255592}"/>
                </a:ext>
              </a:extLst>
            </p:cNvPr>
            <p:cNvSpPr>
              <a:spLocks/>
            </p:cNvSpPr>
            <p:nvPr/>
          </p:nvSpPr>
          <p:spPr bwMode="auto">
            <a:xfrm>
              <a:off x="8283947" y="2941912"/>
              <a:ext cx="42091" cy="64802"/>
            </a:xfrm>
            <a:custGeom>
              <a:avLst/>
              <a:gdLst>
                <a:gd name="T0" fmla="*/ 2 w 11"/>
                <a:gd name="T1" fmla="*/ 3 h 18"/>
                <a:gd name="T2" fmla="*/ 4 w 11"/>
                <a:gd name="T3" fmla="*/ 7 h 18"/>
                <a:gd name="T4" fmla="*/ 2 w 11"/>
                <a:gd name="T5" fmla="*/ 10 h 18"/>
                <a:gd name="T6" fmla="*/ 4 w 11"/>
                <a:gd name="T7" fmla="*/ 12 h 18"/>
                <a:gd name="T8" fmla="*/ 3 w 11"/>
                <a:gd name="T9" fmla="*/ 16 h 18"/>
                <a:gd name="T10" fmla="*/ 6 w 11"/>
                <a:gd name="T11" fmla="*/ 16 h 18"/>
                <a:gd name="T12" fmla="*/ 9 w 11"/>
                <a:gd name="T13" fmla="*/ 13 h 18"/>
                <a:gd name="T14" fmla="*/ 10 w 11"/>
                <a:gd name="T15" fmla="*/ 5 h 18"/>
                <a:gd name="T16" fmla="*/ 3 w 11"/>
                <a:gd name="T17" fmla="*/ 4 h 18"/>
                <a:gd name="T18" fmla="*/ 2 w 11"/>
                <a:gd name="T19" fmla="*/ 3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18">
                  <a:moveTo>
                    <a:pt x="2" y="3"/>
                  </a:moveTo>
                  <a:cubicBezTo>
                    <a:pt x="0" y="6"/>
                    <a:pt x="4" y="5"/>
                    <a:pt x="4" y="7"/>
                  </a:cubicBezTo>
                  <a:cubicBezTo>
                    <a:pt x="4" y="8"/>
                    <a:pt x="3" y="10"/>
                    <a:pt x="2" y="10"/>
                  </a:cubicBezTo>
                  <a:cubicBezTo>
                    <a:pt x="2" y="11"/>
                    <a:pt x="4" y="12"/>
                    <a:pt x="4" y="12"/>
                  </a:cubicBezTo>
                  <a:cubicBezTo>
                    <a:pt x="4" y="14"/>
                    <a:pt x="1" y="14"/>
                    <a:pt x="3" y="16"/>
                  </a:cubicBezTo>
                  <a:cubicBezTo>
                    <a:pt x="5" y="18"/>
                    <a:pt x="6" y="18"/>
                    <a:pt x="6" y="16"/>
                  </a:cubicBezTo>
                  <a:cubicBezTo>
                    <a:pt x="7" y="14"/>
                    <a:pt x="9" y="16"/>
                    <a:pt x="9" y="13"/>
                  </a:cubicBezTo>
                  <a:cubicBezTo>
                    <a:pt x="9" y="10"/>
                    <a:pt x="9" y="8"/>
                    <a:pt x="10" y="5"/>
                  </a:cubicBezTo>
                  <a:cubicBezTo>
                    <a:pt x="11" y="0"/>
                    <a:pt x="5" y="3"/>
                    <a:pt x="3" y="4"/>
                  </a:cubicBezTo>
                  <a:cubicBezTo>
                    <a:pt x="3" y="4"/>
                    <a:pt x="2" y="4"/>
                    <a:pt x="2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sng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7" name="Freeform 187">
              <a:extLst>
                <a:ext uri="{FF2B5EF4-FFF2-40B4-BE49-F238E27FC236}">
                  <a16:creationId xmlns:a16="http://schemas.microsoft.com/office/drawing/2014/main" id="{215429BA-B668-5141-91E2-C37641F55D12}"/>
                </a:ext>
              </a:extLst>
            </p:cNvPr>
            <p:cNvSpPr>
              <a:spLocks/>
            </p:cNvSpPr>
            <p:nvPr/>
          </p:nvSpPr>
          <p:spPr bwMode="auto">
            <a:xfrm>
              <a:off x="8544896" y="2067082"/>
              <a:ext cx="33671" cy="20252"/>
            </a:xfrm>
            <a:custGeom>
              <a:avLst/>
              <a:gdLst>
                <a:gd name="T0" fmla="*/ 0 w 10"/>
                <a:gd name="T1" fmla="*/ 6 h 6"/>
                <a:gd name="T2" fmla="*/ 10 w 10"/>
                <a:gd name="T3" fmla="*/ 0 h 6"/>
                <a:gd name="T4" fmla="*/ 6 w 10"/>
                <a:gd name="T5" fmla="*/ 3 h 6"/>
                <a:gd name="T6" fmla="*/ 0 w 10"/>
                <a:gd name="T7" fmla="*/ 3 h 6"/>
                <a:gd name="T8" fmla="*/ 0 w 10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6">
                  <a:moveTo>
                    <a:pt x="0" y="6"/>
                  </a:moveTo>
                  <a:cubicBezTo>
                    <a:pt x="4" y="5"/>
                    <a:pt x="7" y="4"/>
                    <a:pt x="10" y="0"/>
                  </a:cubicBezTo>
                  <a:cubicBezTo>
                    <a:pt x="8" y="0"/>
                    <a:pt x="8" y="2"/>
                    <a:pt x="6" y="3"/>
                  </a:cubicBezTo>
                  <a:cubicBezTo>
                    <a:pt x="5" y="4"/>
                    <a:pt x="2" y="3"/>
                    <a:pt x="0" y="3"/>
                  </a:cubicBezTo>
                  <a:cubicBezTo>
                    <a:pt x="1" y="5"/>
                    <a:pt x="1" y="6"/>
                    <a:pt x="0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sng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8" name="Freeform 188">
              <a:extLst>
                <a:ext uri="{FF2B5EF4-FFF2-40B4-BE49-F238E27FC236}">
                  <a16:creationId xmlns:a16="http://schemas.microsoft.com/office/drawing/2014/main" id="{0B9C27C0-756B-884E-B4EB-960E36F933D8}"/>
                </a:ext>
              </a:extLst>
            </p:cNvPr>
            <p:cNvSpPr>
              <a:spLocks/>
            </p:cNvSpPr>
            <p:nvPr/>
          </p:nvSpPr>
          <p:spPr bwMode="auto">
            <a:xfrm>
              <a:off x="9024699" y="2111635"/>
              <a:ext cx="33671" cy="28352"/>
            </a:xfrm>
            <a:custGeom>
              <a:avLst/>
              <a:gdLst>
                <a:gd name="T0" fmla="*/ 4 w 11"/>
                <a:gd name="T1" fmla="*/ 7 h 8"/>
                <a:gd name="T2" fmla="*/ 11 w 11"/>
                <a:gd name="T3" fmla="*/ 3 h 8"/>
                <a:gd name="T4" fmla="*/ 6 w 11"/>
                <a:gd name="T5" fmla="*/ 0 h 8"/>
                <a:gd name="T6" fmla="*/ 4 w 11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8">
                  <a:moveTo>
                    <a:pt x="4" y="7"/>
                  </a:moveTo>
                  <a:cubicBezTo>
                    <a:pt x="6" y="8"/>
                    <a:pt x="10" y="4"/>
                    <a:pt x="11" y="3"/>
                  </a:cubicBezTo>
                  <a:cubicBezTo>
                    <a:pt x="9" y="1"/>
                    <a:pt x="8" y="0"/>
                    <a:pt x="6" y="0"/>
                  </a:cubicBezTo>
                  <a:cubicBezTo>
                    <a:pt x="2" y="2"/>
                    <a:pt x="0" y="4"/>
                    <a:pt x="4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sng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9" name="Freeform 189">
              <a:extLst>
                <a:ext uri="{FF2B5EF4-FFF2-40B4-BE49-F238E27FC236}">
                  <a16:creationId xmlns:a16="http://schemas.microsoft.com/office/drawing/2014/main" id="{98DB886F-9F10-844F-B342-7CAFE1CB9882}"/>
                </a:ext>
              </a:extLst>
            </p:cNvPr>
            <p:cNvSpPr>
              <a:spLocks/>
            </p:cNvSpPr>
            <p:nvPr/>
          </p:nvSpPr>
          <p:spPr bwMode="auto">
            <a:xfrm>
              <a:off x="8544896" y="2063033"/>
              <a:ext cx="25256" cy="16201"/>
            </a:xfrm>
            <a:custGeom>
              <a:avLst/>
              <a:gdLst>
                <a:gd name="T0" fmla="*/ 5 w 7"/>
                <a:gd name="T1" fmla="*/ 4 h 4"/>
                <a:gd name="T2" fmla="*/ 7 w 7"/>
                <a:gd name="T3" fmla="*/ 0 h 4"/>
                <a:gd name="T4" fmla="*/ 4 w 7"/>
                <a:gd name="T5" fmla="*/ 2 h 4"/>
                <a:gd name="T6" fmla="*/ 0 w 7"/>
                <a:gd name="T7" fmla="*/ 1 h 4"/>
                <a:gd name="T8" fmla="*/ 5 w 7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4">
                  <a:moveTo>
                    <a:pt x="5" y="4"/>
                  </a:moveTo>
                  <a:cubicBezTo>
                    <a:pt x="6" y="2"/>
                    <a:pt x="7" y="2"/>
                    <a:pt x="7" y="0"/>
                  </a:cubicBezTo>
                  <a:cubicBezTo>
                    <a:pt x="6" y="1"/>
                    <a:pt x="6" y="2"/>
                    <a:pt x="4" y="2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4"/>
                    <a:pt x="2" y="4"/>
                    <a:pt x="5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sng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0" name="Freeform 190">
              <a:extLst>
                <a:ext uri="{FF2B5EF4-FFF2-40B4-BE49-F238E27FC236}">
                  <a16:creationId xmlns:a16="http://schemas.microsoft.com/office/drawing/2014/main" id="{3C7CB13E-E3AB-4C41-89B9-5865FA8F5035}"/>
                </a:ext>
              </a:extLst>
            </p:cNvPr>
            <p:cNvSpPr>
              <a:spLocks/>
            </p:cNvSpPr>
            <p:nvPr/>
          </p:nvSpPr>
          <p:spPr bwMode="auto">
            <a:xfrm>
              <a:off x="8519641" y="2083283"/>
              <a:ext cx="8420" cy="12152"/>
            </a:xfrm>
            <a:custGeom>
              <a:avLst/>
              <a:gdLst>
                <a:gd name="T0" fmla="*/ 2 w 3"/>
                <a:gd name="T1" fmla="*/ 0 h 3"/>
                <a:gd name="T2" fmla="*/ 0 w 3"/>
                <a:gd name="T3" fmla="*/ 0 h 3"/>
                <a:gd name="T4" fmla="*/ 0 w 3"/>
                <a:gd name="T5" fmla="*/ 2 h 3"/>
                <a:gd name="T6" fmla="*/ 2 w 3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">
                  <a:moveTo>
                    <a:pt x="2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2" y="3"/>
                    <a:pt x="3" y="2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sng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1" name="Freeform 191">
              <a:extLst>
                <a:ext uri="{FF2B5EF4-FFF2-40B4-BE49-F238E27FC236}">
                  <a16:creationId xmlns:a16="http://schemas.microsoft.com/office/drawing/2014/main" id="{8451AF5D-0CB0-C14E-B246-1F45EFA24935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5970" y="2091383"/>
              <a:ext cx="33671" cy="16201"/>
            </a:xfrm>
            <a:custGeom>
              <a:avLst/>
              <a:gdLst>
                <a:gd name="T0" fmla="*/ 0 w 7"/>
                <a:gd name="T1" fmla="*/ 4 h 4"/>
                <a:gd name="T2" fmla="*/ 3 w 7"/>
                <a:gd name="T3" fmla="*/ 4 h 4"/>
                <a:gd name="T4" fmla="*/ 7 w 7"/>
                <a:gd name="T5" fmla="*/ 2 h 4"/>
                <a:gd name="T6" fmla="*/ 0 w 7"/>
                <a:gd name="T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" h="4">
                  <a:moveTo>
                    <a:pt x="0" y="4"/>
                  </a:moveTo>
                  <a:cubicBezTo>
                    <a:pt x="1" y="4"/>
                    <a:pt x="2" y="4"/>
                    <a:pt x="3" y="4"/>
                  </a:cubicBezTo>
                  <a:cubicBezTo>
                    <a:pt x="5" y="3"/>
                    <a:pt x="6" y="2"/>
                    <a:pt x="7" y="2"/>
                  </a:cubicBezTo>
                  <a:cubicBezTo>
                    <a:pt x="5" y="0"/>
                    <a:pt x="1" y="2"/>
                    <a:pt x="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sng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2" name="Freeform 192">
              <a:extLst>
                <a:ext uri="{FF2B5EF4-FFF2-40B4-BE49-F238E27FC236}">
                  <a16:creationId xmlns:a16="http://schemas.microsoft.com/office/drawing/2014/main" id="{2990E12E-6880-3B41-9B23-6265CA6561A6}"/>
                </a:ext>
              </a:extLst>
            </p:cNvPr>
            <p:cNvSpPr>
              <a:spLocks/>
            </p:cNvSpPr>
            <p:nvPr/>
          </p:nvSpPr>
          <p:spPr bwMode="auto">
            <a:xfrm>
              <a:off x="9134131" y="1625618"/>
              <a:ext cx="75761" cy="24301"/>
            </a:xfrm>
            <a:custGeom>
              <a:avLst/>
              <a:gdLst>
                <a:gd name="T0" fmla="*/ 20 w 20"/>
                <a:gd name="T1" fmla="*/ 3 h 7"/>
                <a:gd name="T2" fmla="*/ 10 w 20"/>
                <a:gd name="T3" fmla="*/ 1 h 7"/>
                <a:gd name="T4" fmla="*/ 0 w 20"/>
                <a:gd name="T5" fmla="*/ 4 h 7"/>
                <a:gd name="T6" fmla="*/ 10 w 20"/>
                <a:gd name="T7" fmla="*/ 7 h 7"/>
                <a:gd name="T8" fmla="*/ 20 w 20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7">
                  <a:moveTo>
                    <a:pt x="20" y="3"/>
                  </a:moveTo>
                  <a:cubicBezTo>
                    <a:pt x="16" y="1"/>
                    <a:pt x="13" y="0"/>
                    <a:pt x="10" y="1"/>
                  </a:cubicBezTo>
                  <a:cubicBezTo>
                    <a:pt x="5" y="1"/>
                    <a:pt x="4" y="0"/>
                    <a:pt x="0" y="4"/>
                  </a:cubicBezTo>
                  <a:cubicBezTo>
                    <a:pt x="3" y="5"/>
                    <a:pt x="6" y="6"/>
                    <a:pt x="10" y="7"/>
                  </a:cubicBezTo>
                  <a:cubicBezTo>
                    <a:pt x="14" y="6"/>
                    <a:pt x="16" y="5"/>
                    <a:pt x="2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sng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3" name="Freeform 193">
              <a:extLst>
                <a:ext uri="{FF2B5EF4-FFF2-40B4-BE49-F238E27FC236}">
                  <a16:creationId xmlns:a16="http://schemas.microsoft.com/office/drawing/2014/main" id="{B3EFC148-2EB2-DF4F-A738-F7F0B9CC69B7}"/>
                </a:ext>
              </a:extLst>
            </p:cNvPr>
            <p:cNvSpPr>
              <a:spLocks/>
            </p:cNvSpPr>
            <p:nvPr/>
          </p:nvSpPr>
          <p:spPr bwMode="auto">
            <a:xfrm>
              <a:off x="8965778" y="1633719"/>
              <a:ext cx="126267" cy="40501"/>
            </a:xfrm>
            <a:custGeom>
              <a:avLst/>
              <a:gdLst>
                <a:gd name="T0" fmla="*/ 15 w 33"/>
                <a:gd name="T1" fmla="*/ 4 h 11"/>
                <a:gd name="T2" fmla="*/ 8 w 33"/>
                <a:gd name="T3" fmla="*/ 9 h 11"/>
                <a:gd name="T4" fmla="*/ 20 w 33"/>
                <a:gd name="T5" fmla="*/ 11 h 11"/>
                <a:gd name="T6" fmla="*/ 19 w 33"/>
                <a:gd name="T7" fmla="*/ 7 h 11"/>
                <a:gd name="T8" fmla="*/ 33 w 33"/>
                <a:gd name="T9" fmla="*/ 3 h 11"/>
                <a:gd name="T10" fmla="*/ 25 w 33"/>
                <a:gd name="T11" fmla="*/ 1 h 11"/>
                <a:gd name="T12" fmla="*/ 16 w 33"/>
                <a:gd name="T13" fmla="*/ 2 h 11"/>
                <a:gd name="T14" fmla="*/ 0 w 33"/>
                <a:gd name="T15" fmla="*/ 5 h 11"/>
                <a:gd name="T16" fmla="*/ 6 w 33"/>
                <a:gd name="T17" fmla="*/ 6 h 11"/>
                <a:gd name="T18" fmla="*/ 15 w 33"/>
                <a:gd name="T1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" h="11">
                  <a:moveTo>
                    <a:pt x="15" y="4"/>
                  </a:moveTo>
                  <a:cubicBezTo>
                    <a:pt x="13" y="5"/>
                    <a:pt x="11" y="8"/>
                    <a:pt x="8" y="9"/>
                  </a:cubicBezTo>
                  <a:cubicBezTo>
                    <a:pt x="13" y="10"/>
                    <a:pt x="15" y="11"/>
                    <a:pt x="20" y="11"/>
                  </a:cubicBezTo>
                  <a:cubicBezTo>
                    <a:pt x="20" y="10"/>
                    <a:pt x="19" y="8"/>
                    <a:pt x="19" y="7"/>
                  </a:cubicBezTo>
                  <a:cubicBezTo>
                    <a:pt x="23" y="5"/>
                    <a:pt x="28" y="4"/>
                    <a:pt x="33" y="3"/>
                  </a:cubicBezTo>
                  <a:cubicBezTo>
                    <a:pt x="30" y="1"/>
                    <a:pt x="28" y="0"/>
                    <a:pt x="25" y="1"/>
                  </a:cubicBezTo>
                  <a:cubicBezTo>
                    <a:pt x="23" y="1"/>
                    <a:pt x="20" y="3"/>
                    <a:pt x="16" y="2"/>
                  </a:cubicBezTo>
                  <a:cubicBezTo>
                    <a:pt x="11" y="1"/>
                    <a:pt x="6" y="3"/>
                    <a:pt x="0" y="5"/>
                  </a:cubicBezTo>
                  <a:cubicBezTo>
                    <a:pt x="2" y="5"/>
                    <a:pt x="4" y="5"/>
                    <a:pt x="6" y="6"/>
                  </a:cubicBezTo>
                  <a:cubicBezTo>
                    <a:pt x="9" y="5"/>
                    <a:pt x="13" y="5"/>
                    <a:pt x="15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sng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4" name="Freeform 194">
              <a:extLst>
                <a:ext uri="{FF2B5EF4-FFF2-40B4-BE49-F238E27FC236}">
                  <a16:creationId xmlns:a16="http://schemas.microsoft.com/office/drawing/2014/main" id="{B1D50937-AEC3-FE47-9666-717C40F9D9C1}"/>
                </a:ext>
              </a:extLst>
            </p:cNvPr>
            <p:cNvSpPr>
              <a:spLocks/>
            </p:cNvSpPr>
            <p:nvPr/>
          </p:nvSpPr>
          <p:spPr bwMode="auto">
            <a:xfrm>
              <a:off x="9159381" y="1585117"/>
              <a:ext cx="67341" cy="36453"/>
            </a:xfrm>
            <a:custGeom>
              <a:avLst/>
              <a:gdLst>
                <a:gd name="T0" fmla="*/ 15 w 18"/>
                <a:gd name="T1" fmla="*/ 8 h 10"/>
                <a:gd name="T2" fmla="*/ 11 w 18"/>
                <a:gd name="T3" fmla="*/ 4 h 10"/>
                <a:gd name="T4" fmla="*/ 18 w 18"/>
                <a:gd name="T5" fmla="*/ 2 h 10"/>
                <a:gd name="T6" fmla="*/ 9 w 18"/>
                <a:gd name="T7" fmla="*/ 3 h 10"/>
                <a:gd name="T8" fmla="*/ 0 w 18"/>
                <a:gd name="T9" fmla="*/ 9 h 10"/>
                <a:gd name="T10" fmla="*/ 8 w 18"/>
                <a:gd name="T11" fmla="*/ 10 h 10"/>
                <a:gd name="T12" fmla="*/ 15 w 18"/>
                <a:gd name="T13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10">
                  <a:moveTo>
                    <a:pt x="15" y="8"/>
                  </a:moveTo>
                  <a:cubicBezTo>
                    <a:pt x="13" y="6"/>
                    <a:pt x="12" y="5"/>
                    <a:pt x="11" y="4"/>
                  </a:cubicBezTo>
                  <a:cubicBezTo>
                    <a:pt x="13" y="3"/>
                    <a:pt x="16" y="2"/>
                    <a:pt x="18" y="2"/>
                  </a:cubicBezTo>
                  <a:cubicBezTo>
                    <a:pt x="14" y="1"/>
                    <a:pt x="12" y="0"/>
                    <a:pt x="9" y="3"/>
                  </a:cubicBezTo>
                  <a:cubicBezTo>
                    <a:pt x="6" y="5"/>
                    <a:pt x="3" y="7"/>
                    <a:pt x="0" y="9"/>
                  </a:cubicBezTo>
                  <a:cubicBezTo>
                    <a:pt x="3" y="10"/>
                    <a:pt x="5" y="10"/>
                    <a:pt x="8" y="10"/>
                  </a:cubicBezTo>
                  <a:cubicBezTo>
                    <a:pt x="10" y="9"/>
                    <a:pt x="12" y="8"/>
                    <a:pt x="15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sng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5" name="Freeform 195">
              <a:extLst>
                <a:ext uri="{FF2B5EF4-FFF2-40B4-BE49-F238E27FC236}">
                  <a16:creationId xmlns:a16="http://schemas.microsoft.com/office/drawing/2014/main" id="{9898D813-4B04-A54D-AD93-3F95572A0ED8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5970" y="2091383"/>
              <a:ext cx="16835" cy="8100"/>
            </a:xfrm>
            <a:custGeom>
              <a:avLst/>
              <a:gdLst>
                <a:gd name="T0" fmla="*/ 4 w 4"/>
                <a:gd name="T1" fmla="*/ 0 h 2"/>
                <a:gd name="T2" fmla="*/ 0 w 4"/>
                <a:gd name="T3" fmla="*/ 2 h 2"/>
                <a:gd name="T4" fmla="*/ 1 w 4"/>
                <a:gd name="T5" fmla="*/ 2 h 2"/>
                <a:gd name="T6" fmla="*/ 4 w 4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2">
                  <a:moveTo>
                    <a:pt x="4" y="0"/>
                  </a:moveTo>
                  <a:cubicBezTo>
                    <a:pt x="2" y="0"/>
                    <a:pt x="0" y="0"/>
                    <a:pt x="0" y="2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2" y="2"/>
                    <a:pt x="3" y="2"/>
                    <a:pt x="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sng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6" name="Freeform 196">
              <a:extLst>
                <a:ext uri="{FF2B5EF4-FFF2-40B4-BE49-F238E27FC236}">
                  <a16:creationId xmlns:a16="http://schemas.microsoft.com/office/drawing/2014/main" id="{0C8D8D63-6495-FF48-B2ED-9519A61CE0A9}"/>
                </a:ext>
              </a:extLst>
            </p:cNvPr>
            <p:cNvSpPr>
              <a:spLocks/>
            </p:cNvSpPr>
            <p:nvPr/>
          </p:nvSpPr>
          <p:spPr bwMode="auto">
            <a:xfrm>
              <a:off x="9100460" y="1653968"/>
              <a:ext cx="42091" cy="20252"/>
            </a:xfrm>
            <a:custGeom>
              <a:avLst/>
              <a:gdLst>
                <a:gd name="T0" fmla="*/ 11 w 11"/>
                <a:gd name="T1" fmla="*/ 2 h 6"/>
                <a:gd name="T2" fmla="*/ 0 w 11"/>
                <a:gd name="T3" fmla="*/ 4 h 6"/>
                <a:gd name="T4" fmla="*/ 7 w 11"/>
                <a:gd name="T5" fmla="*/ 6 h 6"/>
                <a:gd name="T6" fmla="*/ 11 w 11"/>
                <a:gd name="T7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6">
                  <a:moveTo>
                    <a:pt x="11" y="2"/>
                  </a:moveTo>
                  <a:cubicBezTo>
                    <a:pt x="6" y="0"/>
                    <a:pt x="5" y="0"/>
                    <a:pt x="0" y="4"/>
                  </a:cubicBezTo>
                  <a:cubicBezTo>
                    <a:pt x="2" y="5"/>
                    <a:pt x="5" y="5"/>
                    <a:pt x="7" y="6"/>
                  </a:cubicBezTo>
                  <a:cubicBezTo>
                    <a:pt x="8" y="4"/>
                    <a:pt x="9" y="4"/>
                    <a:pt x="11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sng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7" name="Freeform 197">
              <a:extLst>
                <a:ext uri="{FF2B5EF4-FFF2-40B4-BE49-F238E27FC236}">
                  <a16:creationId xmlns:a16="http://schemas.microsoft.com/office/drawing/2014/main" id="{E991AD97-2163-8344-BE98-4BE23EEC1C9D}"/>
                </a:ext>
              </a:extLst>
            </p:cNvPr>
            <p:cNvSpPr>
              <a:spLocks/>
            </p:cNvSpPr>
            <p:nvPr/>
          </p:nvSpPr>
          <p:spPr bwMode="auto">
            <a:xfrm>
              <a:off x="8023002" y="2472096"/>
              <a:ext cx="159938" cy="251108"/>
            </a:xfrm>
            <a:custGeom>
              <a:avLst/>
              <a:gdLst>
                <a:gd name="T0" fmla="*/ 32 w 42"/>
                <a:gd name="T1" fmla="*/ 47 h 70"/>
                <a:gd name="T2" fmla="*/ 32 w 42"/>
                <a:gd name="T3" fmla="*/ 41 h 70"/>
                <a:gd name="T4" fmla="*/ 14 w 42"/>
                <a:gd name="T5" fmla="*/ 22 h 70"/>
                <a:gd name="T6" fmla="*/ 22 w 42"/>
                <a:gd name="T7" fmla="*/ 9 h 70"/>
                <a:gd name="T8" fmla="*/ 11 w 42"/>
                <a:gd name="T9" fmla="*/ 10 h 70"/>
                <a:gd name="T10" fmla="*/ 10 w 42"/>
                <a:gd name="T11" fmla="*/ 6 h 70"/>
                <a:gd name="T12" fmla="*/ 16 w 42"/>
                <a:gd name="T13" fmla="*/ 0 h 70"/>
                <a:gd name="T14" fmla="*/ 8 w 42"/>
                <a:gd name="T15" fmla="*/ 2 h 70"/>
                <a:gd name="T16" fmla="*/ 5 w 42"/>
                <a:gd name="T17" fmla="*/ 4 h 70"/>
                <a:gd name="T18" fmla="*/ 6 w 42"/>
                <a:gd name="T19" fmla="*/ 7 h 70"/>
                <a:gd name="T20" fmla="*/ 4 w 42"/>
                <a:gd name="T21" fmla="*/ 10 h 70"/>
                <a:gd name="T22" fmla="*/ 4 w 42"/>
                <a:gd name="T23" fmla="*/ 11 h 70"/>
                <a:gd name="T24" fmla="*/ 4 w 42"/>
                <a:gd name="T25" fmla="*/ 12 h 70"/>
                <a:gd name="T26" fmla="*/ 0 w 42"/>
                <a:gd name="T27" fmla="*/ 18 h 70"/>
                <a:gd name="T28" fmla="*/ 2 w 42"/>
                <a:gd name="T29" fmla="*/ 17 h 70"/>
                <a:gd name="T30" fmla="*/ 6 w 42"/>
                <a:gd name="T31" fmla="*/ 16 h 70"/>
                <a:gd name="T32" fmla="*/ 4 w 42"/>
                <a:gd name="T33" fmla="*/ 26 h 70"/>
                <a:gd name="T34" fmla="*/ 4 w 42"/>
                <a:gd name="T35" fmla="*/ 25 h 70"/>
                <a:gd name="T36" fmla="*/ 8 w 42"/>
                <a:gd name="T37" fmla="*/ 21 h 70"/>
                <a:gd name="T38" fmla="*/ 7 w 42"/>
                <a:gd name="T39" fmla="*/ 25 h 70"/>
                <a:gd name="T40" fmla="*/ 7 w 42"/>
                <a:gd name="T41" fmla="*/ 33 h 70"/>
                <a:gd name="T42" fmla="*/ 9 w 42"/>
                <a:gd name="T43" fmla="*/ 31 h 70"/>
                <a:gd name="T44" fmla="*/ 17 w 42"/>
                <a:gd name="T45" fmla="*/ 37 h 70"/>
                <a:gd name="T46" fmla="*/ 17 w 42"/>
                <a:gd name="T47" fmla="*/ 44 h 70"/>
                <a:gd name="T48" fmla="*/ 16 w 42"/>
                <a:gd name="T49" fmla="*/ 44 h 70"/>
                <a:gd name="T50" fmla="*/ 9 w 42"/>
                <a:gd name="T51" fmla="*/ 43 h 70"/>
                <a:gd name="T52" fmla="*/ 11 w 42"/>
                <a:gd name="T53" fmla="*/ 47 h 70"/>
                <a:gd name="T54" fmla="*/ 6 w 42"/>
                <a:gd name="T55" fmla="*/ 54 h 70"/>
                <a:gd name="T56" fmla="*/ 11 w 42"/>
                <a:gd name="T57" fmla="*/ 56 h 70"/>
                <a:gd name="T58" fmla="*/ 14 w 42"/>
                <a:gd name="T59" fmla="*/ 58 h 70"/>
                <a:gd name="T60" fmla="*/ 16 w 42"/>
                <a:gd name="T61" fmla="*/ 60 h 70"/>
                <a:gd name="T62" fmla="*/ 4 w 42"/>
                <a:gd name="T63" fmla="*/ 68 h 70"/>
                <a:gd name="T64" fmla="*/ 20 w 42"/>
                <a:gd name="T65" fmla="*/ 64 h 70"/>
                <a:gd name="T66" fmla="*/ 28 w 42"/>
                <a:gd name="T67" fmla="*/ 64 h 70"/>
                <a:gd name="T68" fmla="*/ 34 w 42"/>
                <a:gd name="T69" fmla="*/ 58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2" h="70">
                  <a:moveTo>
                    <a:pt x="40" y="49"/>
                  </a:moveTo>
                  <a:cubicBezTo>
                    <a:pt x="41" y="44"/>
                    <a:pt x="33" y="48"/>
                    <a:pt x="32" y="47"/>
                  </a:cubicBezTo>
                  <a:cubicBezTo>
                    <a:pt x="35" y="44"/>
                    <a:pt x="30" y="40"/>
                    <a:pt x="28" y="40"/>
                  </a:cubicBezTo>
                  <a:cubicBezTo>
                    <a:pt x="30" y="40"/>
                    <a:pt x="31" y="40"/>
                    <a:pt x="32" y="41"/>
                  </a:cubicBezTo>
                  <a:cubicBezTo>
                    <a:pt x="31" y="35"/>
                    <a:pt x="26" y="35"/>
                    <a:pt x="25" y="30"/>
                  </a:cubicBezTo>
                  <a:cubicBezTo>
                    <a:pt x="23" y="23"/>
                    <a:pt x="20" y="23"/>
                    <a:pt x="14" y="22"/>
                  </a:cubicBezTo>
                  <a:cubicBezTo>
                    <a:pt x="16" y="21"/>
                    <a:pt x="17" y="20"/>
                    <a:pt x="18" y="21"/>
                  </a:cubicBezTo>
                  <a:cubicBezTo>
                    <a:pt x="16" y="16"/>
                    <a:pt x="24" y="12"/>
                    <a:pt x="22" y="9"/>
                  </a:cubicBezTo>
                  <a:cubicBezTo>
                    <a:pt x="21" y="7"/>
                    <a:pt x="12" y="8"/>
                    <a:pt x="11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1" y="9"/>
                    <a:pt x="11" y="8"/>
                    <a:pt x="12" y="8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1" y="7"/>
                    <a:pt x="11" y="6"/>
                    <a:pt x="11" y="7"/>
                  </a:cubicBezTo>
                  <a:cubicBezTo>
                    <a:pt x="12" y="4"/>
                    <a:pt x="16" y="4"/>
                    <a:pt x="16" y="0"/>
                  </a:cubicBezTo>
                  <a:cubicBezTo>
                    <a:pt x="14" y="0"/>
                    <a:pt x="11" y="0"/>
                    <a:pt x="9" y="2"/>
                  </a:cubicBezTo>
                  <a:cubicBezTo>
                    <a:pt x="9" y="1"/>
                    <a:pt x="9" y="1"/>
                    <a:pt x="8" y="2"/>
                  </a:cubicBezTo>
                  <a:cubicBezTo>
                    <a:pt x="7" y="0"/>
                    <a:pt x="6" y="2"/>
                    <a:pt x="7" y="4"/>
                  </a:cubicBezTo>
                  <a:cubicBezTo>
                    <a:pt x="6" y="4"/>
                    <a:pt x="6" y="4"/>
                    <a:pt x="5" y="4"/>
                  </a:cubicBezTo>
                  <a:cubicBezTo>
                    <a:pt x="5" y="4"/>
                    <a:pt x="5" y="4"/>
                    <a:pt x="4" y="5"/>
                  </a:cubicBezTo>
                  <a:cubicBezTo>
                    <a:pt x="6" y="6"/>
                    <a:pt x="6" y="6"/>
                    <a:pt x="6" y="7"/>
                  </a:cubicBezTo>
                  <a:cubicBezTo>
                    <a:pt x="6" y="6"/>
                    <a:pt x="4" y="6"/>
                    <a:pt x="3" y="7"/>
                  </a:cubicBezTo>
                  <a:cubicBezTo>
                    <a:pt x="4" y="8"/>
                    <a:pt x="4" y="9"/>
                    <a:pt x="4" y="10"/>
                  </a:cubicBezTo>
                  <a:cubicBezTo>
                    <a:pt x="4" y="10"/>
                    <a:pt x="3" y="10"/>
                    <a:pt x="2" y="9"/>
                  </a:cubicBezTo>
                  <a:cubicBezTo>
                    <a:pt x="2" y="10"/>
                    <a:pt x="3" y="10"/>
                    <a:pt x="4" y="11"/>
                  </a:cubicBezTo>
                  <a:cubicBezTo>
                    <a:pt x="4" y="11"/>
                    <a:pt x="4" y="11"/>
                    <a:pt x="3" y="11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3" y="12"/>
                    <a:pt x="3" y="14"/>
                    <a:pt x="2" y="15"/>
                  </a:cubicBezTo>
                  <a:cubicBezTo>
                    <a:pt x="2" y="16"/>
                    <a:pt x="0" y="16"/>
                    <a:pt x="0" y="18"/>
                  </a:cubicBezTo>
                  <a:cubicBezTo>
                    <a:pt x="2" y="18"/>
                    <a:pt x="2" y="19"/>
                    <a:pt x="0" y="19"/>
                  </a:cubicBezTo>
                  <a:cubicBezTo>
                    <a:pt x="2" y="21"/>
                    <a:pt x="5" y="19"/>
                    <a:pt x="2" y="17"/>
                  </a:cubicBezTo>
                  <a:cubicBezTo>
                    <a:pt x="4" y="19"/>
                    <a:pt x="5" y="17"/>
                    <a:pt x="6" y="16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4" y="17"/>
                    <a:pt x="4" y="20"/>
                    <a:pt x="4" y="22"/>
                  </a:cubicBezTo>
                  <a:cubicBezTo>
                    <a:pt x="3" y="24"/>
                    <a:pt x="4" y="24"/>
                    <a:pt x="4" y="26"/>
                  </a:cubicBezTo>
                  <a:cubicBezTo>
                    <a:pt x="3" y="27"/>
                    <a:pt x="2" y="27"/>
                    <a:pt x="3" y="28"/>
                  </a:cubicBezTo>
                  <a:cubicBezTo>
                    <a:pt x="5" y="29"/>
                    <a:pt x="4" y="26"/>
                    <a:pt x="4" y="25"/>
                  </a:cubicBezTo>
                  <a:cubicBezTo>
                    <a:pt x="5" y="23"/>
                    <a:pt x="4" y="21"/>
                    <a:pt x="7" y="20"/>
                  </a:cubicBezTo>
                  <a:cubicBezTo>
                    <a:pt x="4" y="22"/>
                    <a:pt x="6" y="25"/>
                    <a:pt x="8" y="21"/>
                  </a:cubicBezTo>
                  <a:cubicBezTo>
                    <a:pt x="8" y="21"/>
                    <a:pt x="8" y="22"/>
                    <a:pt x="9" y="23"/>
                  </a:cubicBezTo>
                  <a:cubicBezTo>
                    <a:pt x="7" y="23"/>
                    <a:pt x="7" y="23"/>
                    <a:pt x="7" y="25"/>
                  </a:cubicBezTo>
                  <a:cubicBezTo>
                    <a:pt x="8" y="27"/>
                    <a:pt x="8" y="26"/>
                    <a:pt x="7" y="29"/>
                  </a:cubicBezTo>
                  <a:cubicBezTo>
                    <a:pt x="7" y="31"/>
                    <a:pt x="5" y="31"/>
                    <a:pt x="7" y="33"/>
                  </a:cubicBezTo>
                  <a:cubicBezTo>
                    <a:pt x="7" y="33"/>
                    <a:pt x="7" y="32"/>
                    <a:pt x="7" y="31"/>
                  </a:cubicBezTo>
                  <a:cubicBezTo>
                    <a:pt x="9" y="32"/>
                    <a:pt x="11" y="33"/>
                    <a:pt x="9" y="31"/>
                  </a:cubicBezTo>
                  <a:cubicBezTo>
                    <a:pt x="11" y="33"/>
                    <a:pt x="14" y="30"/>
                    <a:pt x="16" y="31"/>
                  </a:cubicBezTo>
                  <a:cubicBezTo>
                    <a:pt x="12" y="31"/>
                    <a:pt x="14" y="39"/>
                    <a:pt x="17" y="37"/>
                  </a:cubicBezTo>
                  <a:cubicBezTo>
                    <a:pt x="16" y="39"/>
                    <a:pt x="16" y="43"/>
                    <a:pt x="18" y="43"/>
                  </a:cubicBezTo>
                  <a:cubicBezTo>
                    <a:pt x="17" y="44"/>
                    <a:pt x="17" y="44"/>
                    <a:pt x="17" y="44"/>
                  </a:cubicBezTo>
                  <a:cubicBezTo>
                    <a:pt x="16" y="43"/>
                    <a:pt x="16" y="43"/>
                    <a:pt x="16" y="43"/>
                  </a:cubicBezTo>
                  <a:cubicBezTo>
                    <a:pt x="16" y="43"/>
                    <a:pt x="16" y="43"/>
                    <a:pt x="16" y="44"/>
                  </a:cubicBezTo>
                  <a:cubicBezTo>
                    <a:pt x="14" y="44"/>
                    <a:pt x="13" y="43"/>
                    <a:pt x="11" y="44"/>
                  </a:cubicBezTo>
                  <a:cubicBezTo>
                    <a:pt x="11" y="43"/>
                    <a:pt x="10" y="43"/>
                    <a:pt x="9" y="43"/>
                  </a:cubicBezTo>
                  <a:cubicBezTo>
                    <a:pt x="11" y="45"/>
                    <a:pt x="9" y="46"/>
                    <a:pt x="8" y="48"/>
                  </a:cubicBezTo>
                  <a:cubicBezTo>
                    <a:pt x="9" y="48"/>
                    <a:pt x="10" y="47"/>
                    <a:pt x="11" y="47"/>
                  </a:cubicBezTo>
                  <a:cubicBezTo>
                    <a:pt x="11" y="49"/>
                    <a:pt x="13" y="50"/>
                    <a:pt x="11" y="52"/>
                  </a:cubicBezTo>
                  <a:cubicBezTo>
                    <a:pt x="10" y="53"/>
                    <a:pt x="7" y="54"/>
                    <a:pt x="6" y="54"/>
                  </a:cubicBezTo>
                  <a:cubicBezTo>
                    <a:pt x="6" y="55"/>
                    <a:pt x="6" y="55"/>
                    <a:pt x="6" y="56"/>
                  </a:cubicBezTo>
                  <a:cubicBezTo>
                    <a:pt x="7" y="58"/>
                    <a:pt x="9" y="55"/>
                    <a:pt x="11" y="56"/>
                  </a:cubicBezTo>
                  <a:cubicBezTo>
                    <a:pt x="11" y="56"/>
                    <a:pt x="11" y="57"/>
                    <a:pt x="10" y="57"/>
                  </a:cubicBezTo>
                  <a:cubicBezTo>
                    <a:pt x="11" y="57"/>
                    <a:pt x="14" y="58"/>
                    <a:pt x="14" y="58"/>
                  </a:cubicBezTo>
                  <a:cubicBezTo>
                    <a:pt x="16" y="58"/>
                    <a:pt x="17" y="57"/>
                    <a:pt x="19" y="56"/>
                  </a:cubicBezTo>
                  <a:cubicBezTo>
                    <a:pt x="18" y="58"/>
                    <a:pt x="17" y="59"/>
                    <a:pt x="16" y="60"/>
                  </a:cubicBezTo>
                  <a:cubicBezTo>
                    <a:pt x="13" y="60"/>
                    <a:pt x="10" y="58"/>
                    <a:pt x="9" y="62"/>
                  </a:cubicBezTo>
                  <a:cubicBezTo>
                    <a:pt x="9" y="65"/>
                    <a:pt x="5" y="66"/>
                    <a:pt x="4" y="68"/>
                  </a:cubicBezTo>
                  <a:cubicBezTo>
                    <a:pt x="6" y="70"/>
                    <a:pt x="9" y="64"/>
                    <a:pt x="13" y="68"/>
                  </a:cubicBezTo>
                  <a:cubicBezTo>
                    <a:pt x="15" y="62"/>
                    <a:pt x="16" y="66"/>
                    <a:pt x="20" y="64"/>
                  </a:cubicBezTo>
                  <a:cubicBezTo>
                    <a:pt x="21" y="64"/>
                    <a:pt x="23" y="62"/>
                    <a:pt x="25" y="62"/>
                  </a:cubicBezTo>
                  <a:cubicBezTo>
                    <a:pt x="27" y="62"/>
                    <a:pt x="27" y="64"/>
                    <a:pt x="28" y="64"/>
                  </a:cubicBezTo>
                  <a:cubicBezTo>
                    <a:pt x="32" y="62"/>
                    <a:pt x="34" y="63"/>
                    <a:pt x="37" y="61"/>
                  </a:cubicBezTo>
                  <a:cubicBezTo>
                    <a:pt x="42" y="60"/>
                    <a:pt x="35" y="58"/>
                    <a:pt x="34" y="58"/>
                  </a:cubicBezTo>
                  <a:cubicBezTo>
                    <a:pt x="37" y="55"/>
                    <a:pt x="39" y="54"/>
                    <a:pt x="40" y="4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sng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8" name="Freeform 198">
              <a:extLst>
                <a:ext uri="{FF2B5EF4-FFF2-40B4-BE49-F238E27FC236}">
                  <a16:creationId xmlns:a16="http://schemas.microsoft.com/office/drawing/2014/main" id="{482CBEBF-82D3-744C-BA0F-AA6E8905A5D8}"/>
                </a:ext>
              </a:extLst>
            </p:cNvPr>
            <p:cNvSpPr>
              <a:spLocks/>
            </p:cNvSpPr>
            <p:nvPr/>
          </p:nvSpPr>
          <p:spPr bwMode="auto">
            <a:xfrm>
              <a:off x="8393379" y="2152136"/>
              <a:ext cx="8420" cy="12152"/>
            </a:xfrm>
            <a:custGeom>
              <a:avLst/>
              <a:gdLst>
                <a:gd name="T0" fmla="*/ 0 w 4"/>
                <a:gd name="T1" fmla="*/ 3 h 3"/>
                <a:gd name="T2" fmla="*/ 4 w 4"/>
                <a:gd name="T3" fmla="*/ 1 h 3"/>
                <a:gd name="T4" fmla="*/ 0 w 4"/>
                <a:gd name="T5" fmla="*/ 2 h 3"/>
                <a:gd name="T6" fmla="*/ 0 w 4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3">
                  <a:moveTo>
                    <a:pt x="0" y="3"/>
                  </a:moveTo>
                  <a:cubicBezTo>
                    <a:pt x="2" y="3"/>
                    <a:pt x="3" y="2"/>
                    <a:pt x="4" y="1"/>
                  </a:cubicBezTo>
                  <a:cubicBezTo>
                    <a:pt x="2" y="0"/>
                    <a:pt x="2" y="0"/>
                    <a:pt x="0" y="2"/>
                  </a:cubicBezTo>
                  <a:cubicBezTo>
                    <a:pt x="0" y="2"/>
                    <a:pt x="0" y="2"/>
                    <a:pt x="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sng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9" name="Freeform 199">
              <a:extLst>
                <a:ext uri="{FF2B5EF4-FFF2-40B4-BE49-F238E27FC236}">
                  <a16:creationId xmlns:a16="http://schemas.microsoft.com/office/drawing/2014/main" id="{6C4DF267-12A1-1749-8301-0E188CA49428}"/>
                </a:ext>
              </a:extLst>
            </p:cNvPr>
            <p:cNvSpPr>
              <a:spLocks/>
            </p:cNvSpPr>
            <p:nvPr/>
          </p:nvSpPr>
          <p:spPr bwMode="auto">
            <a:xfrm>
              <a:off x="8427049" y="2119735"/>
              <a:ext cx="8420" cy="16201"/>
            </a:xfrm>
            <a:custGeom>
              <a:avLst/>
              <a:gdLst>
                <a:gd name="T0" fmla="*/ 4 w 4"/>
                <a:gd name="T1" fmla="*/ 1 h 4"/>
                <a:gd name="T2" fmla="*/ 4 w 4"/>
                <a:gd name="T3" fmla="*/ 0 h 4"/>
                <a:gd name="T4" fmla="*/ 1 w 4"/>
                <a:gd name="T5" fmla="*/ 4 h 4"/>
                <a:gd name="T6" fmla="*/ 4 w 4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4">
                  <a:moveTo>
                    <a:pt x="4" y="1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3" y="1"/>
                    <a:pt x="0" y="1"/>
                    <a:pt x="1" y="4"/>
                  </a:cubicBezTo>
                  <a:cubicBezTo>
                    <a:pt x="2" y="3"/>
                    <a:pt x="3" y="2"/>
                    <a:pt x="4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sng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0" name="Freeform 200">
              <a:extLst>
                <a:ext uri="{FF2B5EF4-FFF2-40B4-BE49-F238E27FC236}">
                  <a16:creationId xmlns:a16="http://schemas.microsoft.com/office/drawing/2014/main" id="{3C6ECC67-B9F6-BC49-BDDA-2819972F73A4}"/>
                </a:ext>
              </a:extLst>
            </p:cNvPr>
            <p:cNvSpPr>
              <a:spLocks/>
            </p:cNvSpPr>
            <p:nvPr/>
          </p:nvSpPr>
          <p:spPr bwMode="auto">
            <a:xfrm>
              <a:off x="8477555" y="2099483"/>
              <a:ext cx="16835" cy="12152"/>
            </a:xfrm>
            <a:custGeom>
              <a:avLst/>
              <a:gdLst>
                <a:gd name="T0" fmla="*/ 0 w 5"/>
                <a:gd name="T1" fmla="*/ 3 h 3"/>
                <a:gd name="T2" fmla="*/ 3 w 5"/>
                <a:gd name="T3" fmla="*/ 3 h 3"/>
                <a:gd name="T4" fmla="*/ 3 w 5"/>
                <a:gd name="T5" fmla="*/ 0 h 3"/>
                <a:gd name="T6" fmla="*/ 0 w 5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3">
                  <a:moveTo>
                    <a:pt x="0" y="3"/>
                  </a:moveTo>
                  <a:cubicBezTo>
                    <a:pt x="1" y="3"/>
                    <a:pt x="2" y="3"/>
                    <a:pt x="3" y="3"/>
                  </a:cubicBezTo>
                  <a:cubicBezTo>
                    <a:pt x="4" y="2"/>
                    <a:pt x="5" y="0"/>
                    <a:pt x="3" y="0"/>
                  </a:cubicBezTo>
                  <a:cubicBezTo>
                    <a:pt x="2" y="1"/>
                    <a:pt x="1" y="2"/>
                    <a:pt x="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sng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1" name="Freeform 201">
              <a:extLst>
                <a:ext uri="{FF2B5EF4-FFF2-40B4-BE49-F238E27FC236}">
                  <a16:creationId xmlns:a16="http://schemas.microsoft.com/office/drawing/2014/main" id="{FDBDAD13-C83D-7943-89D7-56D596D7C271}"/>
                </a:ext>
              </a:extLst>
            </p:cNvPr>
            <p:cNvSpPr>
              <a:spLocks/>
            </p:cNvSpPr>
            <p:nvPr/>
          </p:nvSpPr>
          <p:spPr bwMode="auto">
            <a:xfrm>
              <a:off x="8401794" y="2127835"/>
              <a:ext cx="25256" cy="16201"/>
            </a:xfrm>
            <a:custGeom>
              <a:avLst/>
              <a:gdLst>
                <a:gd name="T0" fmla="*/ 3 w 6"/>
                <a:gd name="T1" fmla="*/ 0 h 5"/>
                <a:gd name="T2" fmla="*/ 0 w 6"/>
                <a:gd name="T3" fmla="*/ 4 h 5"/>
                <a:gd name="T4" fmla="*/ 3 w 6"/>
                <a:gd name="T5" fmla="*/ 5 h 5"/>
                <a:gd name="T6" fmla="*/ 3 w 6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5">
                  <a:moveTo>
                    <a:pt x="3" y="0"/>
                  </a:moveTo>
                  <a:cubicBezTo>
                    <a:pt x="3" y="2"/>
                    <a:pt x="2" y="3"/>
                    <a:pt x="0" y="4"/>
                  </a:cubicBezTo>
                  <a:cubicBezTo>
                    <a:pt x="2" y="4"/>
                    <a:pt x="3" y="5"/>
                    <a:pt x="3" y="5"/>
                  </a:cubicBezTo>
                  <a:cubicBezTo>
                    <a:pt x="6" y="4"/>
                    <a:pt x="5" y="2"/>
                    <a:pt x="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sng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2" name="Freeform 202">
              <a:extLst>
                <a:ext uri="{FF2B5EF4-FFF2-40B4-BE49-F238E27FC236}">
                  <a16:creationId xmlns:a16="http://schemas.microsoft.com/office/drawing/2014/main" id="{B2F41190-2786-214A-8801-47A42CCACA9F}"/>
                </a:ext>
              </a:extLst>
            </p:cNvPr>
            <p:cNvSpPr>
              <a:spLocks/>
            </p:cNvSpPr>
            <p:nvPr/>
          </p:nvSpPr>
          <p:spPr bwMode="auto">
            <a:xfrm>
              <a:off x="7947241" y="2565250"/>
              <a:ext cx="92597" cy="125556"/>
            </a:xfrm>
            <a:custGeom>
              <a:avLst/>
              <a:gdLst>
                <a:gd name="T0" fmla="*/ 24 w 24"/>
                <a:gd name="T1" fmla="*/ 7 h 35"/>
                <a:gd name="T2" fmla="*/ 21 w 24"/>
                <a:gd name="T3" fmla="*/ 3 h 35"/>
                <a:gd name="T4" fmla="*/ 16 w 24"/>
                <a:gd name="T5" fmla="*/ 3 h 35"/>
                <a:gd name="T6" fmla="*/ 17 w 24"/>
                <a:gd name="T7" fmla="*/ 2 h 35"/>
                <a:gd name="T8" fmla="*/ 8 w 24"/>
                <a:gd name="T9" fmla="*/ 7 h 35"/>
                <a:gd name="T10" fmla="*/ 12 w 24"/>
                <a:gd name="T11" fmla="*/ 8 h 35"/>
                <a:gd name="T12" fmla="*/ 8 w 24"/>
                <a:gd name="T13" fmla="*/ 10 h 35"/>
                <a:gd name="T14" fmla="*/ 4 w 24"/>
                <a:gd name="T15" fmla="*/ 9 h 35"/>
                <a:gd name="T16" fmla="*/ 3 w 24"/>
                <a:gd name="T17" fmla="*/ 13 h 35"/>
                <a:gd name="T18" fmla="*/ 1 w 24"/>
                <a:gd name="T19" fmla="*/ 16 h 35"/>
                <a:gd name="T20" fmla="*/ 7 w 24"/>
                <a:gd name="T21" fmla="*/ 18 h 35"/>
                <a:gd name="T22" fmla="*/ 3 w 24"/>
                <a:gd name="T23" fmla="*/ 24 h 35"/>
                <a:gd name="T24" fmla="*/ 8 w 24"/>
                <a:gd name="T25" fmla="*/ 23 h 35"/>
                <a:gd name="T26" fmla="*/ 3 w 24"/>
                <a:gd name="T27" fmla="*/ 24 h 35"/>
                <a:gd name="T28" fmla="*/ 0 w 24"/>
                <a:gd name="T29" fmla="*/ 26 h 35"/>
                <a:gd name="T30" fmla="*/ 3 w 24"/>
                <a:gd name="T31" fmla="*/ 27 h 35"/>
                <a:gd name="T32" fmla="*/ 0 w 24"/>
                <a:gd name="T33" fmla="*/ 28 h 35"/>
                <a:gd name="T34" fmla="*/ 3 w 24"/>
                <a:gd name="T35" fmla="*/ 30 h 35"/>
                <a:gd name="T36" fmla="*/ 2 w 24"/>
                <a:gd name="T37" fmla="*/ 31 h 35"/>
                <a:gd name="T38" fmla="*/ 17 w 24"/>
                <a:gd name="T39" fmla="*/ 26 h 35"/>
                <a:gd name="T40" fmla="*/ 20 w 24"/>
                <a:gd name="T41" fmla="*/ 25 h 35"/>
                <a:gd name="T42" fmla="*/ 22 w 24"/>
                <a:gd name="T43" fmla="*/ 20 h 35"/>
                <a:gd name="T44" fmla="*/ 20 w 24"/>
                <a:gd name="T45" fmla="*/ 13 h 35"/>
                <a:gd name="T46" fmla="*/ 24 w 24"/>
                <a:gd name="T47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" h="35">
                  <a:moveTo>
                    <a:pt x="24" y="7"/>
                  </a:moveTo>
                  <a:cubicBezTo>
                    <a:pt x="22" y="7"/>
                    <a:pt x="22" y="4"/>
                    <a:pt x="21" y="3"/>
                  </a:cubicBezTo>
                  <a:cubicBezTo>
                    <a:pt x="20" y="1"/>
                    <a:pt x="17" y="3"/>
                    <a:pt x="16" y="3"/>
                  </a:cubicBezTo>
                  <a:cubicBezTo>
                    <a:pt x="17" y="3"/>
                    <a:pt x="17" y="3"/>
                    <a:pt x="17" y="2"/>
                  </a:cubicBezTo>
                  <a:cubicBezTo>
                    <a:pt x="13" y="0"/>
                    <a:pt x="10" y="4"/>
                    <a:pt x="8" y="7"/>
                  </a:cubicBezTo>
                  <a:cubicBezTo>
                    <a:pt x="10" y="7"/>
                    <a:pt x="11" y="7"/>
                    <a:pt x="12" y="8"/>
                  </a:cubicBezTo>
                  <a:cubicBezTo>
                    <a:pt x="10" y="9"/>
                    <a:pt x="10" y="11"/>
                    <a:pt x="8" y="10"/>
                  </a:cubicBezTo>
                  <a:cubicBezTo>
                    <a:pt x="6" y="9"/>
                    <a:pt x="5" y="9"/>
                    <a:pt x="4" y="9"/>
                  </a:cubicBezTo>
                  <a:cubicBezTo>
                    <a:pt x="2" y="11"/>
                    <a:pt x="3" y="11"/>
                    <a:pt x="3" y="13"/>
                  </a:cubicBezTo>
                  <a:cubicBezTo>
                    <a:pt x="4" y="14"/>
                    <a:pt x="2" y="15"/>
                    <a:pt x="1" y="16"/>
                  </a:cubicBezTo>
                  <a:cubicBezTo>
                    <a:pt x="3" y="17"/>
                    <a:pt x="5" y="18"/>
                    <a:pt x="7" y="18"/>
                  </a:cubicBezTo>
                  <a:cubicBezTo>
                    <a:pt x="6" y="19"/>
                    <a:pt x="4" y="21"/>
                    <a:pt x="3" y="24"/>
                  </a:cubicBezTo>
                  <a:cubicBezTo>
                    <a:pt x="5" y="23"/>
                    <a:pt x="6" y="22"/>
                    <a:pt x="8" y="23"/>
                  </a:cubicBezTo>
                  <a:cubicBezTo>
                    <a:pt x="7" y="23"/>
                    <a:pt x="5" y="23"/>
                    <a:pt x="3" y="24"/>
                  </a:cubicBezTo>
                  <a:cubicBezTo>
                    <a:pt x="3" y="26"/>
                    <a:pt x="1" y="26"/>
                    <a:pt x="0" y="26"/>
                  </a:cubicBezTo>
                  <a:cubicBezTo>
                    <a:pt x="1" y="26"/>
                    <a:pt x="2" y="27"/>
                    <a:pt x="3" y="27"/>
                  </a:cubicBezTo>
                  <a:cubicBezTo>
                    <a:pt x="2" y="28"/>
                    <a:pt x="1" y="28"/>
                    <a:pt x="0" y="28"/>
                  </a:cubicBezTo>
                  <a:cubicBezTo>
                    <a:pt x="1" y="29"/>
                    <a:pt x="2" y="29"/>
                    <a:pt x="3" y="30"/>
                  </a:cubicBezTo>
                  <a:cubicBezTo>
                    <a:pt x="3" y="30"/>
                    <a:pt x="3" y="30"/>
                    <a:pt x="2" y="31"/>
                  </a:cubicBezTo>
                  <a:cubicBezTo>
                    <a:pt x="6" y="35"/>
                    <a:pt x="13" y="28"/>
                    <a:pt x="17" y="26"/>
                  </a:cubicBezTo>
                  <a:cubicBezTo>
                    <a:pt x="19" y="26"/>
                    <a:pt x="19" y="27"/>
                    <a:pt x="20" y="25"/>
                  </a:cubicBezTo>
                  <a:cubicBezTo>
                    <a:pt x="20" y="24"/>
                    <a:pt x="21" y="22"/>
                    <a:pt x="22" y="20"/>
                  </a:cubicBezTo>
                  <a:cubicBezTo>
                    <a:pt x="22" y="17"/>
                    <a:pt x="21" y="15"/>
                    <a:pt x="20" y="13"/>
                  </a:cubicBezTo>
                  <a:cubicBezTo>
                    <a:pt x="23" y="11"/>
                    <a:pt x="24" y="11"/>
                    <a:pt x="24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sng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3" name="Freeform 203">
              <a:extLst>
                <a:ext uri="{FF2B5EF4-FFF2-40B4-BE49-F238E27FC236}">
                  <a16:creationId xmlns:a16="http://schemas.microsoft.com/office/drawing/2014/main" id="{02BCB94D-D52D-1941-A2A3-E7119309E81C}"/>
                </a:ext>
              </a:extLst>
            </p:cNvPr>
            <p:cNvSpPr>
              <a:spLocks/>
            </p:cNvSpPr>
            <p:nvPr/>
          </p:nvSpPr>
          <p:spPr bwMode="auto">
            <a:xfrm>
              <a:off x="8191355" y="2970264"/>
              <a:ext cx="16835" cy="20252"/>
            </a:xfrm>
            <a:custGeom>
              <a:avLst/>
              <a:gdLst>
                <a:gd name="T0" fmla="*/ 5 w 5"/>
                <a:gd name="T1" fmla="*/ 4 h 6"/>
                <a:gd name="T2" fmla="*/ 0 w 5"/>
                <a:gd name="T3" fmla="*/ 4 h 6"/>
                <a:gd name="T4" fmla="*/ 2 w 5"/>
                <a:gd name="T5" fmla="*/ 6 h 6"/>
                <a:gd name="T6" fmla="*/ 5 w 5"/>
                <a:gd name="T7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6">
                  <a:moveTo>
                    <a:pt x="5" y="4"/>
                  </a:moveTo>
                  <a:cubicBezTo>
                    <a:pt x="4" y="0"/>
                    <a:pt x="2" y="2"/>
                    <a:pt x="0" y="4"/>
                  </a:cubicBezTo>
                  <a:cubicBezTo>
                    <a:pt x="0" y="5"/>
                    <a:pt x="2" y="6"/>
                    <a:pt x="2" y="6"/>
                  </a:cubicBezTo>
                  <a:cubicBezTo>
                    <a:pt x="4" y="6"/>
                    <a:pt x="4" y="5"/>
                    <a:pt x="5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sng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4" name="Freeform 204">
              <a:extLst>
                <a:ext uri="{FF2B5EF4-FFF2-40B4-BE49-F238E27FC236}">
                  <a16:creationId xmlns:a16="http://schemas.microsoft.com/office/drawing/2014/main" id="{1198F82B-AC18-FC47-B382-89AED8C2D466}"/>
                </a:ext>
              </a:extLst>
            </p:cNvPr>
            <p:cNvSpPr>
              <a:spLocks/>
            </p:cNvSpPr>
            <p:nvPr/>
          </p:nvSpPr>
          <p:spPr bwMode="auto">
            <a:xfrm>
              <a:off x="8427049" y="2148085"/>
              <a:ext cx="16835" cy="20252"/>
            </a:xfrm>
            <a:custGeom>
              <a:avLst/>
              <a:gdLst>
                <a:gd name="T0" fmla="*/ 1 w 4"/>
                <a:gd name="T1" fmla="*/ 3 h 5"/>
                <a:gd name="T2" fmla="*/ 0 w 4"/>
                <a:gd name="T3" fmla="*/ 3 h 5"/>
                <a:gd name="T4" fmla="*/ 0 w 4"/>
                <a:gd name="T5" fmla="*/ 5 h 5"/>
                <a:gd name="T6" fmla="*/ 4 w 4"/>
                <a:gd name="T7" fmla="*/ 0 h 5"/>
                <a:gd name="T8" fmla="*/ 1 w 4"/>
                <a:gd name="T9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5">
                  <a:moveTo>
                    <a:pt x="1" y="3"/>
                  </a:moveTo>
                  <a:cubicBezTo>
                    <a:pt x="1" y="3"/>
                    <a:pt x="1" y="3"/>
                    <a:pt x="0" y="3"/>
                  </a:cubicBezTo>
                  <a:cubicBezTo>
                    <a:pt x="0" y="3"/>
                    <a:pt x="0" y="5"/>
                    <a:pt x="0" y="5"/>
                  </a:cubicBezTo>
                  <a:cubicBezTo>
                    <a:pt x="2" y="3"/>
                    <a:pt x="3" y="2"/>
                    <a:pt x="4" y="0"/>
                  </a:cubicBezTo>
                  <a:cubicBezTo>
                    <a:pt x="3" y="0"/>
                    <a:pt x="2" y="1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sng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5" name="Freeform 206">
              <a:extLst>
                <a:ext uri="{FF2B5EF4-FFF2-40B4-BE49-F238E27FC236}">
                  <a16:creationId xmlns:a16="http://schemas.microsoft.com/office/drawing/2014/main" id="{24C50AF4-4091-DF46-9AF9-8929491B9B28}"/>
                </a:ext>
              </a:extLst>
            </p:cNvPr>
            <p:cNvSpPr>
              <a:spLocks/>
            </p:cNvSpPr>
            <p:nvPr/>
          </p:nvSpPr>
          <p:spPr bwMode="auto">
            <a:xfrm>
              <a:off x="8418629" y="2127835"/>
              <a:ext cx="33671" cy="28352"/>
            </a:xfrm>
            <a:custGeom>
              <a:avLst/>
              <a:gdLst>
                <a:gd name="T0" fmla="*/ 6 w 8"/>
                <a:gd name="T1" fmla="*/ 2 h 8"/>
                <a:gd name="T2" fmla="*/ 4 w 8"/>
                <a:gd name="T3" fmla="*/ 5 h 8"/>
                <a:gd name="T4" fmla="*/ 5 w 8"/>
                <a:gd name="T5" fmla="*/ 1 h 8"/>
                <a:gd name="T6" fmla="*/ 3 w 8"/>
                <a:gd name="T7" fmla="*/ 4 h 8"/>
                <a:gd name="T8" fmla="*/ 1 w 8"/>
                <a:gd name="T9" fmla="*/ 4 h 8"/>
                <a:gd name="T10" fmla="*/ 0 w 8"/>
                <a:gd name="T11" fmla="*/ 7 h 8"/>
                <a:gd name="T12" fmla="*/ 4 w 8"/>
                <a:gd name="T13" fmla="*/ 7 h 8"/>
                <a:gd name="T14" fmla="*/ 7 w 8"/>
                <a:gd name="T15" fmla="*/ 5 h 8"/>
                <a:gd name="T16" fmla="*/ 6 w 8"/>
                <a:gd name="T17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" h="8">
                  <a:moveTo>
                    <a:pt x="6" y="2"/>
                  </a:moveTo>
                  <a:cubicBezTo>
                    <a:pt x="5" y="2"/>
                    <a:pt x="5" y="4"/>
                    <a:pt x="4" y="5"/>
                  </a:cubicBezTo>
                  <a:cubicBezTo>
                    <a:pt x="4" y="4"/>
                    <a:pt x="4" y="2"/>
                    <a:pt x="5" y="1"/>
                  </a:cubicBezTo>
                  <a:cubicBezTo>
                    <a:pt x="3" y="1"/>
                    <a:pt x="2" y="2"/>
                    <a:pt x="3" y="4"/>
                  </a:cubicBezTo>
                  <a:cubicBezTo>
                    <a:pt x="2" y="4"/>
                    <a:pt x="1" y="4"/>
                    <a:pt x="1" y="4"/>
                  </a:cubicBezTo>
                  <a:cubicBezTo>
                    <a:pt x="1" y="7"/>
                    <a:pt x="1" y="6"/>
                    <a:pt x="0" y="7"/>
                  </a:cubicBezTo>
                  <a:cubicBezTo>
                    <a:pt x="2" y="7"/>
                    <a:pt x="3" y="8"/>
                    <a:pt x="4" y="7"/>
                  </a:cubicBezTo>
                  <a:cubicBezTo>
                    <a:pt x="5" y="5"/>
                    <a:pt x="6" y="4"/>
                    <a:pt x="7" y="5"/>
                  </a:cubicBezTo>
                  <a:cubicBezTo>
                    <a:pt x="8" y="4"/>
                    <a:pt x="8" y="0"/>
                    <a:pt x="6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sng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6" name="Freeform 207">
              <a:extLst>
                <a:ext uri="{FF2B5EF4-FFF2-40B4-BE49-F238E27FC236}">
                  <a16:creationId xmlns:a16="http://schemas.microsoft.com/office/drawing/2014/main" id="{4E081BF8-8F9C-AB4F-9432-97B6BC35B053}"/>
                </a:ext>
              </a:extLst>
            </p:cNvPr>
            <p:cNvSpPr>
              <a:spLocks/>
            </p:cNvSpPr>
            <p:nvPr/>
          </p:nvSpPr>
          <p:spPr bwMode="auto">
            <a:xfrm>
              <a:off x="8401794" y="2144036"/>
              <a:ext cx="16835" cy="16201"/>
            </a:xfrm>
            <a:custGeom>
              <a:avLst/>
              <a:gdLst>
                <a:gd name="T0" fmla="*/ 4 w 4"/>
                <a:gd name="T1" fmla="*/ 1 h 4"/>
                <a:gd name="T2" fmla="*/ 0 w 4"/>
                <a:gd name="T3" fmla="*/ 4 h 4"/>
                <a:gd name="T4" fmla="*/ 4 w 4"/>
                <a:gd name="T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4">
                  <a:moveTo>
                    <a:pt x="4" y="1"/>
                  </a:moveTo>
                  <a:cubicBezTo>
                    <a:pt x="2" y="1"/>
                    <a:pt x="0" y="0"/>
                    <a:pt x="0" y="4"/>
                  </a:cubicBezTo>
                  <a:cubicBezTo>
                    <a:pt x="2" y="3"/>
                    <a:pt x="3" y="2"/>
                    <a:pt x="4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sng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7" name="Freeform 208">
              <a:extLst>
                <a:ext uri="{FF2B5EF4-FFF2-40B4-BE49-F238E27FC236}">
                  <a16:creationId xmlns:a16="http://schemas.microsoft.com/office/drawing/2014/main" id="{E819EA1F-4DE3-FC49-A0B9-5B2083FA72FC}"/>
                </a:ext>
              </a:extLst>
            </p:cNvPr>
            <p:cNvSpPr>
              <a:spLocks/>
            </p:cNvSpPr>
            <p:nvPr/>
          </p:nvSpPr>
          <p:spPr bwMode="auto">
            <a:xfrm>
              <a:off x="8410209" y="2160236"/>
              <a:ext cx="16835" cy="24301"/>
            </a:xfrm>
            <a:custGeom>
              <a:avLst/>
              <a:gdLst>
                <a:gd name="T0" fmla="*/ 3 w 4"/>
                <a:gd name="T1" fmla="*/ 0 h 7"/>
                <a:gd name="T2" fmla="*/ 0 w 4"/>
                <a:gd name="T3" fmla="*/ 4 h 7"/>
                <a:gd name="T4" fmla="*/ 1 w 4"/>
                <a:gd name="T5" fmla="*/ 5 h 7"/>
                <a:gd name="T6" fmla="*/ 1 w 4"/>
                <a:gd name="T7" fmla="*/ 7 h 7"/>
                <a:gd name="T8" fmla="*/ 3 w 4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7">
                  <a:moveTo>
                    <a:pt x="3" y="0"/>
                  </a:moveTo>
                  <a:cubicBezTo>
                    <a:pt x="3" y="3"/>
                    <a:pt x="2" y="4"/>
                    <a:pt x="0" y="4"/>
                  </a:cubicBezTo>
                  <a:cubicBezTo>
                    <a:pt x="1" y="4"/>
                    <a:pt x="1" y="4"/>
                    <a:pt x="1" y="5"/>
                  </a:cubicBezTo>
                  <a:cubicBezTo>
                    <a:pt x="1" y="6"/>
                    <a:pt x="1" y="6"/>
                    <a:pt x="1" y="7"/>
                  </a:cubicBezTo>
                  <a:cubicBezTo>
                    <a:pt x="3" y="4"/>
                    <a:pt x="4" y="4"/>
                    <a:pt x="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sng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8" name="Freeform 209">
              <a:extLst>
                <a:ext uri="{FF2B5EF4-FFF2-40B4-BE49-F238E27FC236}">
                  <a16:creationId xmlns:a16="http://schemas.microsoft.com/office/drawing/2014/main" id="{E4BB1AB2-6217-D846-87E2-159682F1FB49}"/>
                </a:ext>
              </a:extLst>
            </p:cNvPr>
            <p:cNvSpPr>
              <a:spLocks/>
            </p:cNvSpPr>
            <p:nvPr/>
          </p:nvSpPr>
          <p:spPr bwMode="auto">
            <a:xfrm>
              <a:off x="9033114" y="2820410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sng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9" name="Freeform 210">
              <a:extLst>
                <a:ext uri="{FF2B5EF4-FFF2-40B4-BE49-F238E27FC236}">
                  <a16:creationId xmlns:a16="http://schemas.microsoft.com/office/drawing/2014/main" id="{0652E6A5-699F-794D-AA26-0B9E15FE260D}"/>
                </a:ext>
              </a:extLst>
            </p:cNvPr>
            <p:cNvSpPr>
              <a:spLocks/>
            </p:cNvSpPr>
            <p:nvPr/>
          </p:nvSpPr>
          <p:spPr bwMode="auto">
            <a:xfrm>
              <a:off x="9033114" y="2816359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sng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0" name="Freeform 211">
              <a:extLst>
                <a:ext uri="{FF2B5EF4-FFF2-40B4-BE49-F238E27FC236}">
                  <a16:creationId xmlns:a16="http://schemas.microsoft.com/office/drawing/2014/main" id="{38B87E1B-9564-AF44-B7B7-712FBE60C0E1}"/>
                </a:ext>
              </a:extLst>
            </p:cNvPr>
            <p:cNvSpPr>
              <a:spLocks/>
            </p:cNvSpPr>
            <p:nvPr/>
          </p:nvSpPr>
          <p:spPr bwMode="auto">
            <a:xfrm>
              <a:off x="9083620" y="2856860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sng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1" name="Freeform 212">
              <a:extLst>
                <a:ext uri="{FF2B5EF4-FFF2-40B4-BE49-F238E27FC236}">
                  <a16:creationId xmlns:a16="http://schemas.microsoft.com/office/drawing/2014/main" id="{5C14617D-449A-F240-91EE-355A591676EB}"/>
                </a:ext>
              </a:extLst>
            </p:cNvPr>
            <p:cNvSpPr>
              <a:spLocks/>
            </p:cNvSpPr>
            <p:nvPr/>
          </p:nvSpPr>
          <p:spPr bwMode="auto">
            <a:xfrm>
              <a:off x="7964076" y="2042784"/>
              <a:ext cx="1473090" cy="1535003"/>
            </a:xfrm>
            <a:custGeom>
              <a:avLst/>
              <a:gdLst>
                <a:gd name="T0" fmla="*/ 324 w 396"/>
                <a:gd name="T1" fmla="*/ 25 h 429"/>
                <a:gd name="T2" fmla="*/ 274 w 396"/>
                <a:gd name="T3" fmla="*/ 43 h 429"/>
                <a:gd name="T4" fmla="*/ 267 w 396"/>
                <a:gd name="T5" fmla="*/ 44 h 429"/>
                <a:gd name="T6" fmla="*/ 228 w 396"/>
                <a:gd name="T7" fmla="*/ 63 h 429"/>
                <a:gd name="T8" fmla="*/ 246 w 396"/>
                <a:gd name="T9" fmla="*/ 50 h 429"/>
                <a:gd name="T10" fmla="*/ 211 w 396"/>
                <a:gd name="T11" fmla="*/ 15 h 429"/>
                <a:gd name="T12" fmla="*/ 191 w 396"/>
                <a:gd name="T13" fmla="*/ 3 h 429"/>
                <a:gd name="T14" fmla="*/ 177 w 396"/>
                <a:gd name="T15" fmla="*/ 0 h 429"/>
                <a:gd name="T16" fmla="*/ 94 w 396"/>
                <a:gd name="T17" fmla="*/ 75 h 429"/>
                <a:gd name="T18" fmla="*/ 100 w 396"/>
                <a:gd name="T19" fmla="*/ 108 h 429"/>
                <a:gd name="T20" fmla="*/ 114 w 396"/>
                <a:gd name="T21" fmla="*/ 145 h 429"/>
                <a:gd name="T22" fmla="*/ 133 w 396"/>
                <a:gd name="T23" fmla="*/ 100 h 429"/>
                <a:gd name="T24" fmla="*/ 165 w 396"/>
                <a:gd name="T25" fmla="*/ 69 h 429"/>
                <a:gd name="T26" fmla="*/ 165 w 396"/>
                <a:gd name="T27" fmla="*/ 106 h 429"/>
                <a:gd name="T28" fmla="*/ 174 w 396"/>
                <a:gd name="T29" fmla="*/ 110 h 429"/>
                <a:gd name="T30" fmla="*/ 155 w 396"/>
                <a:gd name="T31" fmla="*/ 127 h 429"/>
                <a:gd name="T32" fmla="*/ 144 w 396"/>
                <a:gd name="T33" fmla="*/ 152 h 429"/>
                <a:gd name="T34" fmla="*/ 111 w 396"/>
                <a:gd name="T35" fmla="*/ 153 h 429"/>
                <a:gd name="T36" fmla="*/ 88 w 396"/>
                <a:gd name="T37" fmla="*/ 139 h 429"/>
                <a:gd name="T38" fmla="*/ 83 w 396"/>
                <a:gd name="T39" fmla="*/ 159 h 429"/>
                <a:gd name="T40" fmla="*/ 68 w 396"/>
                <a:gd name="T41" fmla="*/ 177 h 429"/>
                <a:gd name="T42" fmla="*/ 41 w 396"/>
                <a:gd name="T43" fmla="*/ 190 h 429"/>
                <a:gd name="T44" fmla="*/ 24 w 396"/>
                <a:gd name="T45" fmla="*/ 201 h 429"/>
                <a:gd name="T46" fmla="*/ 37 w 396"/>
                <a:gd name="T47" fmla="*/ 235 h 429"/>
                <a:gd name="T48" fmla="*/ 4 w 396"/>
                <a:gd name="T49" fmla="*/ 239 h 429"/>
                <a:gd name="T50" fmla="*/ 10 w 396"/>
                <a:gd name="T51" fmla="*/ 277 h 429"/>
                <a:gd name="T52" fmla="*/ 47 w 396"/>
                <a:gd name="T53" fmla="*/ 268 h 429"/>
                <a:gd name="T54" fmla="*/ 89 w 396"/>
                <a:gd name="T55" fmla="*/ 229 h 429"/>
                <a:gd name="T56" fmla="*/ 125 w 396"/>
                <a:gd name="T57" fmla="*/ 258 h 429"/>
                <a:gd name="T58" fmla="*/ 125 w 396"/>
                <a:gd name="T59" fmla="*/ 270 h 429"/>
                <a:gd name="T60" fmla="*/ 124 w 396"/>
                <a:gd name="T61" fmla="*/ 245 h 429"/>
                <a:gd name="T62" fmla="*/ 118 w 396"/>
                <a:gd name="T63" fmla="*/ 221 h 429"/>
                <a:gd name="T64" fmla="*/ 155 w 396"/>
                <a:gd name="T65" fmla="*/ 270 h 429"/>
                <a:gd name="T66" fmla="*/ 160 w 396"/>
                <a:gd name="T67" fmla="*/ 266 h 429"/>
                <a:gd name="T68" fmla="*/ 179 w 396"/>
                <a:gd name="T69" fmla="*/ 254 h 429"/>
                <a:gd name="T70" fmla="*/ 190 w 396"/>
                <a:gd name="T71" fmla="*/ 227 h 429"/>
                <a:gd name="T72" fmla="*/ 213 w 396"/>
                <a:gd name="T73" fmla="*/ 215 h 429"/>
                <a:gd name="T74" fmla="*/ 221 w 396"/>
                <a:gd name="T75" fmla="*/ 214 h 429"/>
                <a:gd name="T76" fmla="*/ 238 w 396"/>
                <a:gd name="T77" fmla="*/ 216 h 429"/>
                <a:gd name="T78" fmla="*/ 252 w 396"/>
                <a:gd name="T79" fmla="*/ 240 h 429"/>
                <a:gd name="T80" fmla="*/ 213 w 396"/>
                <a:gd name="T81" fmla="*/ 244 h 429"/>
                <a:gd name="T82" fmla="*/ 177 w 396"/>
                <a:gd name="T83" fmla="*/ 259 h 429"/>
                <a:gd name="T84" fmla="*/ 202 w 396"/>
                <a:gd name="T85" fmla="*/ 280 h 429"/>
                <a:gd name="T86" fmla="*/ 219 w 396"/>
                <a:gd name="T87" fmla="*/ 310 h 429"/>
                <a:gd name="T88" fmla="*/ 224 w 396"/>
                <a:gd name="T89" fmla="*/ 341 h 429"/>
                <a:gd name="T90" fmla="*/ 262 w 396"/>
                <a:gd name="T91" fmla="*/ 424 h 429"/>
                <a:gd name="T92" fmla="*/ 308 w 396"/>
                <a:gd name="T93" fmla="*/ 406 h 429"/>
                <a:gd name="T94" fmla="*/ 335 w 396"/>
                <a:gd name="T95" fmla="*/ 384 h 429"/>
                <a:gd name="T96" fmla="*/ 316 w 396"/>
                <a:gd name="T97" fmla="*/ 359 h 429"/>
                <a:gd name="T98" fmla="*/ 299 w 396"/>
                <a:gd name="T99" fmla="*/ 331 h 429"/>
                <a:gd name="T100" fmla="*/ 362 w 396"/>
                <a:gd name="T101" fmla="*/ 324 h 429"/>
                <a:gd name="T102" fmla="*/ 293 w 396"/>
                <a:gd name="T103" fmla="*/ 276 h 429"/>
                <a:gd name="T104" fmla="*/ 283 w 396"/>
                <a:gd name="T105" fmla="*/ 233 h 429"/>
                <a:gd name="T106" fmla="*/ 324 w 396"/>
                <a:gd name="T107" fmla="*/ 17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96" h="429">
                  <a:moveTo>
                    <a:pt x="366" y="18"/>
                  </a:moveTo>
                  <a:cubicBezTo>
                    <a:pt x="360" y="15"/>
                    <a:pt x="351" y="15"/>
                    <a:pt x="345" y="17"/>
                  </a:cubicBezTo>
                  <a:cubicBezTo>
                    <a:pt x="347" y="21"/>
                    <a:pt x="349" y="21"/>
                    <a:pt x="346" y="25"/>
                  </a:cubicBezTo>
                  <a:cubicBezTo>
                    <a:pt x="344" y="29"/>
                    <a:pt x="344" y="29"/>
                    <a:pt x="339" y="27"/>
                  </a:cubicBezTo>
                  <a:cubicBezTo>
                    <a:pt x="340" y="27"/>
                    <a:pt x="340" y="25"/>
                    <a:pt x="341" y="24"/>
                  </a:cubicBezTo>
                  <a:cubicBezTo>
                    <a:pt x="337" y="23"/>
                    <a:pt x="336" y="23"/>
                    <a:pt x="333" y="25"/>
                  </a:cubicBezTo>
                  <a:cubicBezTo>
                    <a:pt x="330" y="27"/>
                    <a:pt x="327" y="26"/>
                    <a:pt x="324" y="25"/>
                  </a:cubicBezTo>
                  <a:cubicBezTo>
                    <a:pt x="321" y="25"/>
                    <a:pt x="320" y="31"/>
                    <a:pt x="318" y="30"/>
                  </a:cubicBezTo>
                  <a:cubicBezTo>
                    <a:pt x="313" y="29"/>
                    <a:pt x="313" y="29"/>
                    <a:pt x="312" y="24"/>
                  </a:cubicBezTo>
                  <a:cubicBezTo>
                    <a:pt x="307" y="27"/>
                    <a:pt x="302" y="29"/>
                    <a:pt x="298" y="31"/>
                  </a:cubicBezTo>
                  <a:cubicBezTo>
                    <a:pt x="295" y="33"/>
                    <a:pt x="291" y="34"/>
                    <a:pt x="288" y="36"/>
                  </a:cubicBezTo>
                  <a:cubicBezTo>
                    <a:pt x="288" y="36"/>
                    <a:pt x="284" y="37"/>
                    <a:pt x="284" y="38"/>
                  </a:cubicBezTo>
                  <a:cubicBezTo>
                    <a:pt x="282" y="40"/>
                    <a:pt x="284" y="43"/>
                    <a:pt x="281" y="44"/>
                  </a:cubicBezTo>
                  <a:cubicBezTo>
                    <a:pt x="278" y="44"/>
                    <a:pt x="276" y="45"/>
                    <a:pt x="274" y="43"/>
                  </a:cubicBezTo>
                  <a:cubicBezTo>
                    <a:pt x="272" y="40"/>
                    <a:pt x="270" y="39"/>
                    <a:pt x="271" y="36"/>
                  </a:cubicBezTo>
                  <a:cubicBezTo>
                    <a:pt x="272" y="34"/>
                    <a:pt x="277" y="35"/>
                    <a:pt x="279" y="35"/>
                  </a:cubicBezTo>
                  <a:cubicBezTo>
                    <a:pt x="277" y="32"/>
                    <a:pt x="276" y="28"/>
                    <a:pt x="273" y="28"/>
                  </a:cubicBezTo>
                  <a:cubicBezTo>
                    <a:pt x="269" y="27"/>
                    <a:pt x="266" y="27"/>
                    <a:pt x="263" y="27"/>
                  </a:cubicBezTo>
                  <a:cubicBezTo>
                    <a:pt x="263" y="27"/>
                    <a:pt x="266" y="30"/>
                    <a:pt x="266" y="32"/>
                  </a:cubicBezTo>
                  <a:cubicBezTo>
                    <a:pt x="265" y="34"/>
                    <a:pt x="265" y="37"/>
                    <a:pt x="264" y="40"/>
                  </a:cubicBezTo>
                  <a:cubicBezTo>
                    <a:pt x="264" y="39"/>
                    <a:pt x="267" y="44"/>
                    <a:pt x="267" y="44"/>
                  </a:cubicBezTo>
                  <a:cubicBezTo>
                    <a:pt x="268" y="46"/>
                    <a:pt x="267" y="49"/>
                    <a:pt x="266" y="50"/>
                  </a:cubicBezTo>
                  <a:cubicBezTo>
                    <a:pt x="263" y="50"/>
                    <a:pt x="260" y="49"/>
                    <a:pt x="258" y="48"/>
                  </a:cubicBezTo>
                  <a:cubicBezTo>
                    <a:pt x="256" y="48"/>
                    <a:pt x="253" y="50"/>
                    <a:pt x="252" y="51"/>
                  </a:cubicBezTo>
                  <a:cubicBezTo>
                    <a:pt x="249" y="53"/>
                    <a:pt x="246" y="55"/>
                    <a:pt x="244" y="57"/>
                  </a:cubicBezTo>
                  <a:cubicBezTo>
                    <a:pt x="244" y="57"/>
                    <a:pt x="246" y="65"/>
                    <a:pt x="246" y="66"/>
                  </a:cubicBezTo>
                  <a:cubicBezTo>
                    <a:pt x="243" y="65"/>
                    <a:pt x="239" y="63"/>
                    <a:pt x="236" y="62"/>
                  </a:cubicBezTo>
                  <a:cubicBezTo>
                    <a:pt x="232" y="60"/>
                    <a:pt x="231" y="59"/>
                    <a:pt x="228" y="63"/>
                  </a:cubicBezTo>
                  <a:cubicBezTo>
                    <a:pt x="229" y="65"/>
                    <a:pt x="230" y="67"/>
                    <a:pt x="232" y="67"/>
                  </a:cubicBezTo>
                  <a:cubicBezTo>
                    <a:pt x="235" y="67"/>
                    <a:pt x="236" y="71"/>
                    <a:pt x="234" y="72"/>
                  </a:cubicBezTo>
                  <a:cubicBezTo>
                    <a:pt x="230" y="73"/>
                    <a:pt x="225" y="69"/>
                    <a:pt x="221" y="67"/>
                  </a:cubicBezTo>
                  <a:cubicBezTo>
                    <a:pt x="218" y="65"/>
                    <a:pt x="218" y="57"/>
                    <a:pt x="218" y="53"/>
                  </a:cubicBezTo>
                  <a:cubicBezTo>
                    <a:pt x="218" y="49"/>
                    <a:pt x="211" y="44"/>
                    <a:pt x="209" y="42"/>
                  </a:cubicBezTo>
                  <a:cubicBezTo>
                    <a:pt x="217" y="46"/>
                    <a:pt x="225" y="48"/>
                    <a:pt x="234" y="50"/>
                  </a:cubicBezTo>
                  <a:cubicBezTo>
                    <a:pt x="239" y="52"/>
                    <a:pt x="241" y="52"/>
                    <a:pt x="246" y="50"/>
                  </a:cubicBezTo>
                  <a:cubicBezTo>
                    <a:pt x="248" y="49"/>
                    <a:pt x="248" y="48"/>
                    <a:pt x="249" y="46"/>
                  </a:cubicBezTo>
                  <a:cubicBezTo>
                    <a:pt x="251" y="42"/>
                    <a:pt x="252" y="42"/>
                    <a:pt x="251" y="38"/>
                  </a:cubicBezTo>
                  <a:cubicBezTo>
                    <a:pt x="249" y="34"/>
                    <a:pt x="244" y="32"/>
                    <a:pt x="241" y="30"/>
                  </a:cubicBezTo>
                  <a:cubicBezTo>
                    <a:pt x="237" y="29"/>
                    <a:pt x="233" y="26"/>
                    <a:pt x="228" y="24"/>
                  </a:cubicBezTo>
                  <a:cubicBezTo>
                    <a:pt x="224" y="21"/>
                    <a:pt x="221" y="19"/>
                    <a:pt x="216" y="19"/>
                  </a:cubicBezTo>
                  <a:cubicBezTo>
                    <a:pt x="214" y="19"/>
                    <a:pt x="205" y="21"/>
                    <a:pt x="206" y="16"/>
                  </a:cubicBezTo>
                  <a:cubicBezTo>
                    <a:pt x="208" y="17"/>
                    <a:pt x="210" y="18"/>
                    <a:pt x="211" y="15"/>
                  </a:cubicBezTo>
                  <a:cubicBezTo>
                    <a:pt x="209" y="15"/>
                    <a:pt x="206" y="12"/>
                    <a:pt x="206" y="13"/>
                  </a:cubicBezTo>
                  <a:cubicBezTo>
                    <a:pt x="204" y="16"/>
                    <a:pt x="201" y="15"/>
                    <a:pt x="199" y="15"/>
                  </a:cubicBezTo>
                  <a:cubicBezTo>
                    <a:pt x="197" y="15"/>
                    <a:pt x="194" y="15"/>
                    <a:pt x="194" y="15"/>
                  </a:cubicBezTo>
                  <a:cubicBezTo>
                    <a:pt x="193" y="12"/>
                    <a:pt x="190" y="13"/>
                    <a:pt x="189" y="11"/>
                  </a:cubicBezTo>
                  <a:cubicBezTo>
                    <a:pt x="191" y="11"/>
                    <a:pt x="195" y="12"/>
                    <a:pt x="197" y="11"/>
                  </a:cubicBezTo>
                  <a:cubicBezTo>
                    <a:pt x="198" y="11"/>
                    <a:pt x="203" y="9"/>
                    <a:pt x="200" y="7"/>
                  </a:cubicBezTo>
                  <a:cubicBezTo>
                    <a:pt x="197" y="6"/>
                    <a:pt x="194" y="5"/>
                    <a:pt x="191" y="3"/>
                  </a:cubicBezTo>
                  <a:cubicBezTo>
                    <a:pt x="188" y="2"/>
                    <a:pt x="190" y="9"/>
                    <a:pt x="186" y="7"/>
                  </a:cubicBezTo>
                  <a:cubicBezTo>
                    <a:pt x="187" y="5"/>
                    <a:pt x="188" y="3"/>
                    <a:pt x="189" y="2"/>
                  </a:cubicBezTo>
                  <a:cubicBezTo>
                    <a:pt x="188" y="2"/>
                    <a:pt x="184" y="1"/>
                    <a:pt x="183" y="2"/>
                  </a:cubicBezTo>
                  <a:cubicBezTo>
                    <a:pt x="182" y="4"/>
                    <a:pt x="181" y="6"/>
                    <a:pt x="179" y="8"/>
                  </a:cubicBezTo>
                  <a:cubicBezTo>
                    <a:pt x="179" y="6"/>
                    <a:pt x="179" y="5"/>
                    <a:pt x="178" y="2"/>
                  </a:cubicBezTo>
                  <a:cubicBezTo>
                    <a:pt x="176" y="5"/>
                    <a:pt x="174" y="11"/>
                    <a:pt x="170" y="11"/>
                  </a:cubicBezTo>
                  <a:cubicBezTo>
                    <a:pt x="172" y="7"/>
                    <a:pt x="174" y="5"/>
                    <a:pt x="177" y="0"/>
                  </a:cubicBezTo>
                  <a:cubicBezTo>
                    <a:pt x="174" y="0"/>
                    <a:pt x="170" y="0"/>
                    <a:pt x="168" y="2"/>
                  </a:cubicBezTo>
                  <a:cubicBezTo>
                    <a:pt x="166" y="4"/>
                    <a:pt x="164" y="9"/>
                    <a:pt x="162" y="9"/>
                  </a:cubicBezTo>
                  <a:cubicBezTo>
                    <a:pt x="155" y="11"/>
                    <a:pt x="148" y="14"/>
                    <a:pt x="141" y="17"/>
                  </a:cubicBezTo>
                  <a:cubicBezTo>
                    <a:pt x="135" y="20"/>
                    <a:pt x="131" y="26"/>
                    <a:pt x="126" y="32"/>
                  </a:cubicBezTo>
                  <a:cubicBezTo>
                    <a:pt x="121" y="38"/>
                    <a:pt x="116" y="42"/>
                    <a:pt x="113" y="48"/>
                  </a:cubicBezTo>
                  <a:cubicBezTo>
                    <a:pt x="109" y="55"/>
                    <a:pt x="106" y="62"/>
                    <a:pt x="101" y="67"/>
                  </a:cubicBezTo>
                  <a:cubicBezTo>
                    <a:pt x="99" y="69"/>
                    <a:pt x="97" y="72"/>
                    <a:pt x="94" y="75"/>
                  </a:cubicBezTo>
                  <a:cubicBezTo>
                    <a:pt x="92" y="77"/>
                    <a:pt x="89" y="79"/>
                    <a:pt x="86" y="81"/>
                  </a:cubicBezTo>
                  <a:cubicBezTo>
                    <a:pt x="83" y="82"/>
                    <a:pt x="80" y="83"/>
                    <a:pt x="78" y="86"/>
                  </a:cubicBezTo>
                  <a:cubicBezTo>
                    <a:pt x="74" y="89"/>
                    <a:pt x="73" y="89"/>
                    <a:pt x="73" y="96"/>
                  </a:cubicBezTo>
                  <a:cubicBezTo>
                    <a:pt x="72" y="102"/>
                    <a:pt x="76" y="110"/>
                    <a:pt x="76" y="117"/>
                  </a:cubicBezTo>
                  <a:cubicBezTo>
                    <a:pt x="76" y="123"/>
                    <a:pt x="85" y="124"/>
                    <a:pt x="88" y="121"/>
                  </a:cubicBezTo>
                  <a:cubicBezTo>
                    <a:pt x="91" y="120"/>
                    <a:pt x="93" y="117"/>
                    <a:pt x="95" y="116"/>
                  </a:cubicBezTo>
                  <a:cubicBezTo>
                    <a:pt x="98" y="113"/>
                    <a:pt x="99" y="112"/>
                    <a:pt x="100" y="108"/>
                  </a:cubicBezTo>
                  <a:cubicBezTo>
                    <a:pt x="100" y="110"/>
                    <a:pt x="100" y="112"/>
                    <a:pt x="102" y="113"/>
                  </a:cubicBezTo>
                  <a:cubicBezTo>
                    <a:pt x="104" y="114"/>
                    <a:pt x="102" y="117"/>
                    <a:pt x="103" y="118"/>
                  </a:cubicBezTo>
                  <a:cubicBezTo>
                    <a:pt x="103" y="120"/>
                    <a:pt x="104" y="121"/>
                    <a:pt x="105" y="123"/>
                  </a:cubicBezTo>
                  <a:cubicBezTo>
                    <a:pt x="106" y="124"/>
                    <a:pt x="105" y="126"/>
                    <a:pt x="106" y="127"/>
                  </a:cubicBezTo>
                  <a:cubicBezTo>
                    <a:pt x="107" y="130"/>
                    <a:pt x="112" y="133"/>
                    <a:pt x="111" y="137"/>
                  </a:cubicBezTo>
                  <a:cubicBezTo>
                    <a:pt x="110" y="138"/>
                    <a:pt x="111" y="141"/>
                    <a:pt x="111" y="142"/>
                  </a:cubicBezTo>
                  <a:cubicBezTo>
                    <a:pt x="112" y="146"/>
                    <a:pt x="112" y="145"/>
                    <a:pt x="114" y="145"/>
                  </a:cubicBezTo>
                  <a:cubicBezTo>
                    <a:pt x="116" y="144"/>
                    <a:pt x="118" y="145"/>
                    <a:pt x="118" y="143"/>
                  </a:cubicBezTo>
                  <a:cubicBezTo>
                    <a:pt x="118" y="142"/>
                    <a:pt x="118" y="139"/>
                    <a:pt x="120" y="139"/>
                  </a:cubicBezTo>
                  <a:cubicBezTo>
                    <a:pt x="123" y="139"/>
                    <a:pt x="127" y="139"/>
                    <a:pt x="128" y="134"/>
                  </a:cubicBezTo>
                  <a:cubicBezTo>
                    <a:pt x="130" y="131"/>
                    <a:pt x="130" y="125"/>
                    <a:pt x="130" y="122"/>
                  </a:cubicBezTo>
                  <a:cubicBezTo>
                    <a:pt x="131" y="117"/>
                    <a:pt x="133" y="116"/>
                    <a:pt x="136" y="113"/>
                  </a:cubicBezTo>
                  <a:cubicBezTo>
                    <a:pt x="138" y="112"/>
                    <a:pt x="142" y="110"/>
                    <a:pt x="141" y="107"/>
                  </a:cubicBezTo>
                  <a:cubicBezTo>
                    <a:pt x="139" y="103"/>
                    <a:pt x="134" y="104"/>
                    <a:pt x="133" y="100"/>
                  </a:cubicBezTo>
                  <a:cubicBezTo>
                    <a:pt x="128" y="93"/>
                    <a:pt x="135" y="85"/>
                    <a:pt x="139" y="80"/>
                  </a:cubicBezTo>
                  <a:cubicBezTo>
                    <a:pt x="140" y="78"/>
                    <a:pt x="155" y="70"/>
                    <a:pt x="153" y="67"/>
                  </a:cubicBezTo>
                  <a:cubicBezTo>
                    <a:pt x="151" y="63"/>
                    <a:pt x="153" y="61"/>
                    <a:pt x="155" y="58"/>
                  </a:cubicBezTo>
                  <a:cubicBezTo>
                    <a:pt x="159" y="53"/>
                    <a:pt x="159" y="54"/>
                    <a:pt x="165" y="54"/>
                  </a:cubicBezTo>
                  <a:cubicBezTo>
                    <a:pt x="169" y="54"/>
                    <a:pt x="172" y="56"/>
                    <a:pt x="173" y="60"/>
                  </a:cubicBezTo>
                  <a:cubicBezTo>
                    <a:pt x="174" y="63"/>
                    <a:pt x="171" y="62"/>
                    <a:pt x="170" y="63"/>
                  </a:cubicBezTo>
                  <a:cubicBezTo>
                    <a:pt x="168" y="63"/>
                    <a:pt x="166" y="67"/>
                    <a:pt x="165" y="69"/>
                  </a:cubicBezTo>
                  <a:cubicBezTo>
                    <a:pt x="162" y="72"/>
                    <a:pt x="159" y="74"/>
                    <a:pt x="156" y="77"/>
                  </a:cubicBezTo>
                  <a:cubicBezTo>
                    <a:pt x="155" y="79"/>
                    <a:pt x="152" y="81"/>
                    <a:pt x="151" y="83"/>
                  </a:cubicBezTo>
                  <a:cubicBezTo>
                    <a:pt x="151" y="85"/>
                    <a:pt x="153" y="89"/>
                    <a:pt x="153" y="91"/>
                  </a:cubicBezTo>
                  <a:cubicBezTo>
                    <a:pt x="154" y="93"/>
                    <a:pt x="154" y="94"/>
                    <a:pt x="153" y="97"/>
                  </a:cubicBezTo>
                  <a:cubicBezTo>
                    <a:pt x="153" y="101"/>
                    <a:pt x="153" y="100"/>
                    <a:pt x="156" y="102"/>
                  </a:cubicBezTo>
                  <a:cubicBezTo>
                    <a:pt x="158" y="103"/>
                    <a:pt x="159" y="104"/>
                    <a:pt x="160" y="106"/>
                  </a:cubicBezTo>
                  <a:cubicBezTo>
                    <a:pt x="161" y="107"/>
                    <a:pt x="164" y="106"/>
                    <a:pt x="165" y="106"/>
                  </a:cubicBezTo>
                  <a:cubicBezTo>
                    <a:pt x="173" y="104"/>
                    <a:pt x="181" y="102"/>
                    <a:pt x="190" y="100"/>
                  </a:cubicBezTo>
                  <a:cubicBezTo>
                    <a:pt x="189" y="101"/>
                    <a:pt x="189" y="102"/>
                    <a:pt x="188" y="103"/>
                  </a:cubicBezTo>
                  <a:cubicBezTo>
                    <a:pt x="191" y="104"/>
                    <a:pt x="196" y="104"/>
                    <a:pt x="197" y="108"/>
                  </a:cubicBezTo>
                  <a:cubicBezTo>
                    <a:pt x="195" y="107"/>
                    <a:pt x="193" y="106"/>
                    <a:pt x="191" y="107"/>
                  </a:cubicBezTo>
                  <a:cubicBezTo>
                    <a:pt x="190" y="108"/>
                    <a:pt x="188" y="108"/>
                    <a:pt x="186" y="108"/>
                  </a:cubicBezTo>
                  <a:cubicBezTo>
                    <a:pt x="184" y="110"/>
                    <a:pt x="187" y="112"/>
                    <a:pt x="183" y="111"/>
                  </a:cubicBezTo>
                  <a:cubicBezTo>
                    <a:pt x="180" y="110"/>
                    <a:pt x="177" y="110"/>
                    <a:pt x="174" y="110"/>
                  </a:cubicBezTo>
                  <a:cubicBezTo>
                    <a:pt x="170" y="109"/>
                    <a:pt x="167" y="112"/>
                    <a:pt x="163" y="113"/>
                  </a:cubicBezTo>
                  <a:cubicBezTo>
                    <a:pt x="163" y="114"/>
                    <a:pt x="163" y="118"/>
                    <a:pt x="164" y="119"/>
                  </a:cubicBezTo>
                  <a:cubicBezTo>
                    <a:pt x="165" y="119"/>
                    <a:pt x="165" y="121"/>
                    <a:pt x="166" y="121"/>
                  </a:cubicBezTo>
                  <a:cubicBezTo>
                    <a:pt x="167" y="121"/>
                    <a:pt x="168" y="120"/>
                    <a:pt x="169" y="121"/>
                  </a:cubicBezTo>
                  <a:cubicBezTo>
                    <a:pt x="169" y="121"/>
                    <a:pt x="167" y="125"/>
                    <a:pt x="168" y="127"/>
                  </a:cubicBezTo>
                  <a:cubicBezTo>
                    <a:pt x="168" y="129"/>
                    <a:pt x="167" y="132"/>
                    <a:pt x="165" y="131"/>
                  </a:cubicBezTo>
                  <a:cubicBezTo>
                    <a:pt x="161" y="131"/>
                    <a:pt x="160" y="123"/>
                    <a:pt x="155" y="127"/>
                  </a:cubicBezTo>
                  <a:cubicBezTo>
                    <a:pt x="153" y="128"/>
                    <a:pt x="154" y="131"/>
                    <a:pt x="153" y="132"/>
                  </a:cubicBezTo>
                  <a:cubicBezTo>
                    <a:pt x="151" y="133"/>
                    <a:pt x="151" y="135"/>
                    <a:pt x="151" y="137"/>
                  </a:cubicBezTo>
                  <a:cubicBezTo>
                    <a:pt x="151" y="140"/>
                    <a:pt x="155" y="151"/>
                    <a:pt x="149" y="148"/>
                  </a:cubicBezTo>
                  <a:cubicBezTo>
                    <a:pt x="150" y="147"/>
                    <a:pt x="151" y="146"/>
                    <a:pt x="151" y="145"/>
                  </a:cubicBezTo>
                  <a:cubicBezTo>
                    <a:pt x="150" y="146"/>
                    <a:pt x="149" y="147"/>
                    <a:pt x="148" y="148"/>
                  </a:cubicBezTo>
                  <a:cubicBezTo>
                    <a:pt x="148" y="148"/>
                    <a:pt x="146" y="148"/>
                    <a:pt x="146" y="148"/>
                  </a:cubicBezTo>
                  <a:cubicBezTo>
                    <a:pt x="146" y="149"/>
                    <a:pt x="145" y="151"/>
                    <a:pt x="144" y="152"/>
                  </a:cubicBezTo>
                  <a:cubicBezTo>
                    <a:pt x="143" y="154"/>
                    <a:pt x="139" y="153"/>
                    <a:pt x="139" y="150"/>
                  </a:cubicBezTo>
                  <a:cubicBezTo>
                    <a:pt x="135" y="148"/>
                    <a:pt x="130" y="150"/>
                    <a:pt x="128" y="154"/>
                  </a:cubicBezTo>
                  <a:cubicBezTo>
                    <a:pt x="127" y="156"/>
                    <a:pt x="119" y="156"/>
                    <a:pt x="116" y="157"/>
                  </a:cubicBezTo>
                  <a:cubicBezTo>
                    <a:pt x="118" y="157"/>
                    <a:pt x="119" y="157"/>
                    <a:pt x="120" y="157"/>
                  </a:cubicBezTo>
                  <a:cubicBezTo>
                    <a:pt x="120" y="158"/>
                    <a:pt x="120" y="159"/>
                    <a:pt x="120" y="159"/>
                  </a:cubicBezTo>
                  <a:cubicBezTo>
                    <a:pt x="118" y="158"/>
                    <a:pt x="116" y="158"/>
                    <a:pt x="115" y="156"/>
                  </a:cubicBezTo>
                  <a:cubicBezTo>
                    <a:pt x="114" y="154"/>
                    <a:pt x="112" y="152"/>
                    <a:pt x="111" y="153"/>
                  </a:cubicBezTo>
                  <a:cubicBezTo>
                    <a:pt x="107" y="153"/>
                    <a:pt x="105" y="158"/>
                    <a:pt x="101" y="156"/>
                  </a:cubicBezTo>
                  <a:cubicBezTo>
                    <a:pt x="102" y="155"/>
                    <a:pt x="102" y="154"/>
                    <a:pt x="103" y="153"/>
                  </a:cubicBezTo>
                  <a:cubicBezTo>
                    <a:pt x="99" y="154"/>
                    <a:pt x="95" y="151"/>
                    <a:pt x="95" y="147"/>
                  </a:cubicBezTo>
                  <a:cubicBezTo>
                    <a:pt x="94" y="142"/>
                    <a:pt x="99" y="140"/>
                    <a:pt x="101" y="136"/>
                  </a:cubicBezTo>
                  <a:cubicBezTo>
                    <a:pt x="97" y="135"/>
                    <a:pt x="98" y="129"/>
                    <a:pt x="100" y="125"/>
                  </a:cubicBezTo>
                  <a:cubicBezTo>
                    <a:pt x="97" y="127"/>
                    <a:pt x="95" y="130"/>
                    <a:pt x="92" y="131"/>
                  </a:cubicBezTo>
                  <a:cubicBezTo>
                    <a:pt x="88" y="131"/>
                    <a:pt x="87" y="135"/>
                    <a:pt x="88" y="139"/>
                  </a:cubicBezTo>
                  <a:cubicBezTo>
                    <a:pt x="88" y="141"/>
                    <a:pt x="87" y="142"/>
                    <a:pt x="89" y="144"/>
                  </a:cubicBezTo>
                  <a:cubicBezTo>
                    <a:pt x="91" y="145"/>
                    <a:pt x="90" y="146"/>
                    <a:pt x="90" y="149"/>
                  </a:cubicBezTo>
                  <a:cubicBezTo>
                    <a:pt x="91" y="151"/>
                    <a:pt x="93" y="151"/>
                    <a:pt x="90" y="153"/>
                  </a:cubicBezTo>
                  <a:cubicBezTo>
                    <a:pt x="89" y="154"/>
                    <a:pt x="92" y="156"/>
                    <a:pt x="93" y="157"/>
                  </a:cubicBezTo>
                  <a:cubicBezTo>
                    <a:pt x="91" y="157"/>
                    <a:pt x="89" y="156"/>
                    <a:pt x="90" y="159"/>
                  </a:cubicBezTo>
                  <a:cubicBezTo>
                    <a:pt x="88" y="159"/>
                    <a:pt x="86" y="158"/>
                    <a:pt x="85" y="158"/>
                  </a:cubicBezTo>
                  <a:cubicBezTo>
                    <a:pt x="85" y="158"/>
                    <a:pt x="84" y="159"/>
                    <a:pt x="83" y="159"/>
                  </a:cubicBezTo>
                  <a:cubicBezTo>
                    <a:pt x="82" y="159"/>
                    <a:pt x="83" y="160"/>
                    <a:pt x="82" y="161"/>
                  </a:cubicBezTo>
                  <a:cubicBezTo>
                    <a:pt x="79" y="162"/>
                    <a:pt x="76" y="160"/>
                    <a:pt x="74" y="163"/>
                  </a:cubicBezTo>
                  <a:cubicBezTo>
                    <a:pt x="72" y="164"/>
                    <a:pt x="71" y="164"/>
                    <a:pt x="71" y="165"/>
                  </a:cubicBezTo>
                  <a:cubicBezTo>
                    <a:pt x="70" y="168"/>
                    <a:pt x="69" y="169"/>
                    <a:pt x="68" y="172"/>
                  </a:cubicBezTo>
                  <a:cubicBezTo>
                    <a:pt x="67" y="173"/>
                    <a:pt x="68" y="173"/>
                    <a:pt x="67" y="174"/>
                  </a:cubicBezTo>
                  <a:cubicBezTo>
                    <a:pt x="65" y="175"/>
                    <a:pt x="65" y="175"/>
                    <a:pt x="65" y="175"/>
                  </a:cubicBezTo>
                  <a:cubicBezTo>
                    <a:pt x="65" y="176"/>
                    <a:pt x="67" y="176"/>
                    <a:pt x="68" y="177"/>
                  </a:cubicBezTo>
                  <a:cubicBezTo>
                    <a:pt x="65" y="176"/>
                    <a:pt x="64" y="176"/>
                    <a:pt x="62" y="177"/>
                  </a:cubicBezTo>
                  <a:cubicBezTo>
                    <a:pt x="60" y="178"/>
                    <a:pt x="56" y="179"/>
                    <a:pt x="55" y="180"/>
                  </a:cubicBezTo>
                  <a:cubicBezTo>
                    <a:pt x="54" y="183"/>
                    <a:pt x="57" y="185"/>
                    <a:pt x="54" y="186"/>
                  </a:cubicBezTo>
                  <a:cubicBezTo>
                    <a:pt x="52" y="187"/>
                    <a:pt x="50" y="188"/>
                    <a:pt x="48" y="190"/>
                  </a:cubicBezTo>
                  <a:cubicBezTo>
                    <a:pt x="48" y="190"/>
                    <a:pt x="49" y="191"/>
                    <a:pt x="50" y="191"/>
                  </a:cubicBezTo>
                  <a:cubicBezTo>
                    <a:pt x="47" y="192"/>
                    <a:pt x="46" y="192"/>
                    <a:pt x="43" y="191"/>
                  </a:cubicBezTo>
                  <a:cubicBezTo>
                    <a:pt x="41" y="191"/>
                    <a:pt x="42" y="191"/>
                    <a:pt x="41" y="190"/>
                  </a:cubicBezTo>
                  <a:cubicBezTo>
                    <a:pt x="41" y="189"/>
                    <a:pt x="39" y="189"/>
                    <a:pt x="38" y="189"/>
                  </a:cubicBezTo>
                  <a:cubicBezTo>
                    <a:pt x="39" y="191"/>
                    <a:pt x="39" y="193"/>
                    <a:pt x="40" y="196"/>
                  </a:cubicBezTo>
                  <a:cubicBezTo>
                    <a:pt x="40" y="197"/>
                    <a:pt x="36" y="198"/>
                    <a:pt x="34" y="198"/>
                  </a:cubicBezTo>
                  <a:cubicBezTo>
                    <a:pt x="32" y="198"/>
                    <a:pt x="34" y="193"/>
                    <a:pt x="30" y="196"/>
                  </a:cubicBezTo>
                  <a:cubicBezTo>
                    <a:pt x="29" y="198"/>
                    <a:pt x="26" y="197"/>
                    <a:pt x="24" y="198"/>
                  </a:cubicBezTo>
                  <a:cubicBezTo>
                    <a:pt x="24" y="199"/>
                    <a:pt x="25" y="200"/>
                    <a:pt x="26" y="200"/>
                  </a:cubicBezTo>
                  <a:cubicBezTo>
                    <a:pt x="25" y="201"/>
                    <a:pt x="25" y="201"/>
                    <a:pt x="24" y="201"/>
                  </a:cubicBezTo>
                  <a:cubicBezTo>
                    <a:pt x="25" y="203"/>
                    <a:pt x="26" y="203"/>
                    <a:pt x="27" y="203"/>
                  </a:cubicBezTo>
                  <a:cubicBezTo>
                    <a:pt x="29" y="202"/>
                    <a:pt x="30" y="204"/>
                    <a:pt x="32" y="205"/>
                  </a:cubicBezTo>
                  <a:cubicBezTo>
                    <a:pt x="32" y="205"/>
                    <a:pt x="34" y="205"/>
                    <a:pt x="35" y="206"/>
                  </a:cubicBezTo>
                  <a:cubicBezTo>
                    <a:pt x="36" y="206"/>
                    <a:pt x="35" y="207"/>
                    <a:pt x="37" y="207"/>
                  </a:cubicBezTo>
                  <a:cubicBezTo>
                    <a:pt x="36" y="208"/>
                    <a:pt x="37" y="212"/>
                    <a:pt x="39" y="212"/>
                  </a:cubicBezTo>
                  <a:cubicBezTo>
                    <a:pt x="43" y="214"/>
                    <a:pt x="42" y="215"/>
                    <a:pt x="42" y="219"/>
                  </a:cubicBezTo>
                  <a:cubicBezTo>
                    <a:pt x="42" y="223"/>
                    <a:pt x="43" y="234"/>
                    <a:pt x="37" y="235"/>
                  </a:cubicBezTo>
                  <a:cubicBezTo>
                    <a:pt x="36" y="235"/>
                    <a:pt x="32" y="235"/>
                    <a:pt x="30" y="234"/>
                  </a:cubicBezTo>
                  <a:cubicBezTo>
                    <a:pt x="28" y="233"/>
                    <a:pt x="25" y="235"/>
                    <a:pt x="22" y="234"/>
                  </a:cubicBezTo>
                  <a:cubicBezTo>
                    <a:pt x="19" y="233"/>
                    <a:pt x="17" y="233"/>
                    <a:pt x="13" y="234"/>
                  </a:cubicBezTo>
                  <a:cubicBezTo>
                    <a:pt x="11" y="235"/>
                    <a:pt x="9" y="231"/>
                    <a:pt x="6" y="233"/>
                  </a:cubicBezTo>
                  <a:cubicBezTo>
                    <a:pt x="7" y="234"/>
                    <a:pt x="7" y="234"/>
                    <a:pt x="7" y="235"/>
                  </a:cubicBezTo>
                  <a:cubicBezTo>
                    <a:pt x="6" y="235"/>
                    <a:pt x="2" y="235"/>
                    <a:pt x="2" y="237"/>
                  </a:cubicBezTo>
                  <a:cubicBezTo>
                    <a:pt x="1" y="238"/>
                    <a:pt x="2" y="241"/>
                    <a:pt x="4" y="239"/>
                  </a:cubicBezTo>
                  <a:cubicBezTo>
                    <a:pt x="4" y="243"/>
                    <a:pt x="3" y="246"/>
                    <a:pt x="4" y="250"/>
                  </a:cubicBezTo>
                  <a:cubicBezTo>
                    <a:pt x="6" y="252"/>
                    <a:pt x="3" y="258"/>
                    <a:pt x="2" y="261"/>
                  </a:cubicBezTo>
                  <a:cubicBezTo>
                    <a:pt x="2" y="264"/>
                    <a:pt x="0" y="266"/>
                    <a:pt x="2" y="268"/>
                  </a:cubicBezTo>
                  <a:cubicBezTo>
                    <a:pt x="2" y="269"/>
                    <a:pt x="4" y="268"/>
                    <a:pt x="4" y="269"/>
                  </a:cubicBezTo>
                  <a:cubicBezTo>
                    <a:pt x="4" y="270"/>
                    <a:pt x="4" y="271"/>
                    <a:pt x="4" y="272"/>
                  </a:cubicBezTo>
                  <a:cubicBezTo>
                    <a:pt x="4" y="274"/>
                    <a:pt x="4" y="277"/>
                    <a:pt x="3" y="279"/>
                  </a:cubicBezTo>
                  <a:cubicBezTo>
                    <a:pt x="6" y="277"/>
                    <a:pt x="8" y="279"/>
                    <a:pt x="10" y="277"/>
                  </a:cubicBezTo>
                  <a:cubicBezTo>
                    <a:pt x="13" y="275"/>
                    <a:pt x="15" y="280"/>
                    <a:pt x="16" y="279"/>
                  </a:cubicBezTo>
                  <a:cubicBezTo>
                    <a:pt x="14" y="281"/>
                    <a:pt x="18" y="285"/>
                    <a:pt x="20" y="285"/>
                  </a:cubicBezTo>
                  <a:cubicBezTo>
                    <a:pt x="22" y="284"/>
                    <a:pt x="24" y="280"/>
                    <a:pt x="27" y="280"/>
                  </a:cubicBezTo>
                  <a:cubicBezTo>
                    <a:pt x="30" y="281"/>
                    <a:pt x="33" y="281"/>
                    <a:pt x="37" y="280"/>
                  </a:cubicBezTo>
                  <a:cubicBezTo>
                    <a:pt x="37" y="280"/>
                    <a:pt x="39" y="277"/>
                    <a:pt x="39" y="276"/>
                  </a:cubicBezTo>
                  <a:cubicBezTo>
                    <a:pt x="40" y="275"/>
                    <a:pt x="43" y="274"/>
                    <a:pt x="44" y="274"/>
                  </a:cubicBezTo>
                  <a:cubicBezTo>
                    <a:pt x="43" y="272"/>
                    <a:pt x="46" y="270"/>
                    <a:pt x="47" y="268"/>
                  </a:cubicBezTo>
                  <a:cubicBezTo>
                    <a:pt x="49" y="266"/>
                    <a:pt x="45" y="264"/>
                    <a:pt x="46" y="262"/>
                  </a:cubicBezTo>
                  <a:cubicBezTo>
                    <a:pt x="49" y="257"/>
                    <a:pt x="51" y="252"/>
                    <a:pt x="56" y="250"/>
                  </a:cubicBezTo>
                  <a:cubicBezTo>
                    <a:pt x="57" y="249"/>
                    <a:pt x="62" y="247"/>
                    <a:pt x="63" y="245"/>
                  </a:cubicBezTo>
                  <a:cubicBezTo>
                    <a:pt x="64" y="244"/>
                    <a:pt x="62" y="239"/>
                    <a:pt x="63" y="238"/>
                  </a:cubicBezTo>
                  <a:cubicBezTo>
                    <a:pt x="64" y="237"/>
                    <a:pt x="67" y="233"/>
                    <a:pt x="68" y="234"/>
                  </a:cubicBezTo>
                  <a:cubicBezTo>
                    <a:pt x="71" y="235"/>
                    <a:pt x="74" y="236"/>
                    <a:pt x="78" y="237"/>
                  </a:cubicBezTo>
                  <a:cubicBezTo>
                    <a:pt x="79" y="237"/>
                    <a:pt x="88" y="230"/>
                    <a:pt x="89" y="229"/>
                  </a:cubicBezTo>
                  <a:cubicBezTo>
                    <a:pt x="90" y="227"/>
                    <a:pt x="93" y="228"/>
                    <a:pt x="95" y="229"/>
                  </a:cubicBezTo>
                  <a:cubicBezTo>
                    <a:pt x="98" y="231"/>
                    <a:pt x="98" y="231"/>
                    <a:pt x="99" y="236"/>
                  </a:cubicBezTo>
                  <a:cubicBezTo>
                    <a:pt x="100" y="240"/>
                    <a:pt x="104" y="242"/>
                    <a:pt x="107" y="245"/>
                  </a:cubicBezTo>
                  <a:cubicBezTo>
                    <a:pt x="109" y="247"/>
                    <a:pt x="111" y="250"/>
                    <a:pt x="114" y="250"/>
                  </a:cubicBezTo>
                  <a:cubicBezTo>
                    <a:pt x="115" y="250"/>
                    <a:pt x="118" y="252"/>
                    <a:pt x="118" y="254"/>
                  </a:cubicBezTo>
                  <a:cubicBezTo>
                    <a:pt x="120" y="254"/>
                    <a:pt x="121" y="254"/>
                    <a:pt x="121" y="256"/>
                  </a:cubicBezTo>
                  <a:cubicBezTo>
                    <a:pt x="121" y="258"/>
                    <a:pt x="123" y="258"/>
                    <a:pt x="125" y="258"/>
                  </a:cubicBezTo>
                  <a:cubicBezTo>
                    <a:pt x="125" y="258"/>
                    <a:pt x="128" y="266"/>
                    <a:pt x="127" y="266"/>
                  </a:cubicBezTo>
                  <a:cubicBezTo>
                    <a:pt x="125" y="268"/>
                    <a:pt x="127" y="269"/>
                    <a:pt x="125" y="270"/>
                  </a:cubicBezTo>
                  <a:cubicBezTo>
                    <a:pt x="123" y="271"/>
                    <a:pt x="121" y="271"/>
                    <a:pt x="119" y="271"/>
                  </a:cubicBezTo>
                  <a:cubicBezTo>
                    <a:pt x="118" y="272"/>
                    <a:pt x="111" y="271"/>
                    <a:pt x="110" y="270"/>
                  </a:cubicBezTo>
                  <a:cubicBezTo>
                    <a:pt x="106" y="276"/>
                    <a:pt x="118" y="275"/>
                    <a:pt x="118" y="279"/>
                  </a:cubicBezTo>
                  <a:cubicBezTo>
                    <a:pt x="119" y="281"/>
                    <a:pt x="124" y="281"/>
                    <a:pt x="123" y="278"/>
                  </a:cubicBezTo>
                  <a:cubicBezTo>
                    <a:pt x="121" y="275"/>
                    <a:pt x="122" y="272"/>
                    <a:pt x="125" y="270"/>
                  </a:cubicBezTo>
                  <a:cubicBezTo>
                    <a:pt x="125" y="274"/>
                    <a:pt x="130" y="270"/>
                    <a:pt x="129" y="268"/>
                  </a:cubicBezTo>
                  <a:cubicBezTo>
                    <a:pt x="129" y="266"/>
                    <a:pt x="135" y="265"/>
                    <a:pt x="132" y="262"/>
                  </a:cubicBezTo>
                  <a:cubicBezTo>
                    <a:pt x="130" y="261"/>
                    <a:pt x="129" y="261"/>
                    <a:pt x="129" y="259"/>
                  </a:cubicBezTo>
                  <a:cubicBezTo>
                    <a:pt x="130" y="257"/>
                    <a:pt x="130" y="256"/>
                    <a:pt x="132" y="255"/>
                  </a:cubicBezTo>
                  <a:cubicBezTo>
                    <a:pt x="133" y="254"/>
                    <a:pt x="137" y="259"/>
                    <a:pt x="138" y="260"/>
                  </a:cubicBezTo>
                  <a:cubicBezTo>
                    <a:pt x="141" y="255"/>
                    <a:pt x="128" y="250"/>
                    <a:pt x="126" y="247"/>
                  </a:cubicBezTo>
                  <a:cubicBezTo>
                    <a:pt x="129" y="245"/>
                    <a:pt x="126" y="245"/>
                    <a:pt x="124" y="245"/>
                  </a:cubicBezTo>
                  <a:cubicBezTo>
                    <a:pt x="121" y="245"/>
                    <a:pt x="120" y="243"/>
                    <a:pt x="118" y="241"/>
                  </a:cubicBezTo>
                  <a:cubicBezTo>
                    <a:pt x="116" y="239"/>
                    <a:pt x="116" y="237"/>
                    <a:pt x="115" y="235"/>
                  </a:cubicBezTo>
                  <a:cubicBezTo>
                    <a:pt x="114" y="233"/>
                    <a:pt x="111" y="231"/>
                    <a:pt x="109" y="229"/>
                  </a:cubicBezTo>
                  <a:cubicBezTo>
                    <a:pt x="107" y="228"/>
                    <a:pt x="109" y="225"/>
                    <a:pt x="109" y="224"/>
                  </a:cubicBezTo>
                  <a:cubicBezTo>
                    <a:pt x="107" y="220"/>
                    <a:pt x="109" y="220"/>
                    <a:pt x="111" y="218"/>
                  </a:cubicBezTo>
                  <a:cubicBezTo>
                    <a:pt x="114" y="218"/>
                    <a:pt x="114" y="217"/>
                    <a:pt x="114" y="220"/>
                  </a:cubicBezTo>
                  <a:cubicBezTo>
                    <a:pt x="115" y="223"/>
                    <a:pt x="116" y="225"/>
                    <a:pt x="118" y="221"/>
                  </a:cubicBezTo>
                  <a:cubicBezTo>
                    <a:pt x="121" y="223"/>
                    <a:pt x="121" y="225"/>
                    <a:pt x="122" y="229"/>
                  </a:cubicBezTo>
                  <a:cubicBezTo>
                    <a:pt x="123" y="230"/>
                    <a:pt x="125" y="234"/>
                    <a:pt x="127" y="234"/>
                  </a:cubicBezTo>
                  <a:cubicBezTo>
                    <a:pt x="132" y="235"/>
                    <a:pt x="136" y="239"/>
                    <a:pt x="140" y="242"/>
                  </a:cubicBezTo>
                  <a:cubicBezTo>
                    <a:pt x="142" y="245"/>
                    <a:pt x="144" y="245"/>
                    <a:pt x="144" y="249"/>
                  </a:cubicBezTo>
                  <a:cubicBezTo>
                    <a:pt x="143" y="254"/>
                    <a:pt x="142" y="256"/>
                    <a:pt x="145" y="258"/>
                  </a:cubicBezTo>
                  <a:cubicBezTo>
                    <a:pt x="147" y="260"/>
                    <a:pt x="148" y="263"/>
                    <a:pt x="149" y="265"/>
                  </a:cubicBezTo>
                  <a:cubicBezTo>
                    <a:pt x="151" y="269"/>
                    <a:pt x="151" y="270"/>
                    <a:pt x="155" y="270"/>
                  </a:cubicBezTo>
                  <a:cubicBezTo>
                    <a:pt x="151" y="273"/>
                    <a:pt x="153" y="274"/>
                    <a:pt x="154" y="279"/>
                  </a:cubicBezTo>
                  <a:cubicBezTo>
                    <a:pt x="155" y="278"/>
                    <a:pt x="156" y="277"/>
                    <a:pt x="157" y="279"/>
                  </a:cubicBezTo>
                  <a:cubicBezTo>
                    <a:pt x="158" y="282"/>
                    <a:pt x="160" y="281"/>
                    <a:pt x="162" y="282"/>
                  </a:cubicBezTo>
                  <a:cubicBezTo>
                    <a:pt x="161" y="279"/>
                    <a:pt x="160" y="279"/>
                    <a:pt x="162" y="277"/>
                  </a:cubicBezTo>
                  <a:cubicBezTo>
                    <a:pt x="163" y="276"/>
                    <a:pt x="163" y="274"/>
                    <a:pt x="161" y="273"/>
                  </a:cubicBezTo>
                  <a:cubicBezTo>
                    <a:pt x="163" y="271"/>
                    <a:pt x="164" y="272"/>
                    <a:pt x="166" y="274"/>
                  </a:cubicBezTo>
                  <a:cubicBezTo>
                    <a:pt x="167" y="270"/>
                    <a:pt x="163" y="268"/>
                    <a:pt x="160" y="266"/>
                  </a:cubicBezTo>
                  <a:cubicBezTo>
                    <a:pt x="163" y="264"/>
                    <a:pt x="163" y="264"/>
                    <a:pt x="161" y="261"/>
                  </a:cubicBezTo>
                  <a:cubicBezTo>
                    <a:pt x="160" y="259"/>
                    <a:pt x="158" y="257"/>
                    <a:pt x="160" y="255"/>
                  </a:cubicBezTo>
                  <a:cubicBezTo>
                    <a:pt x="162" y="256"/>
                    <a:pt x="163" y="258"/>
                    <a:pt x="165" y="256"/>
                  </a:cubicBezTo>
                  <a:cubicBezTo>
                    <a:pt x="165" y="256"/>
                    <a:pt x="164" y="254"/>
                    <a:pt x="165" y="253"/>
                  </a:cubicBezTo>
                  <a:cubicBezTo>
                    <a:pt x="166" y="252"/>
                    <a:pt x="167" y="252"/>
                    <a:pt x="169" y="252"/>
                  </a:cubicBezTo>
                  <a:cubicBezTo>
                    <a:pt x="171" y="252"/>
                    <a:pt x="172" y="252"/>
                    <a:pt x="175" y="253"/>
                  </a:cubicBezTo>
                  <a:cubicBezTo>
                    <a:pt x="177" y="254"/>
                    <a:pt x="178" y="254"/>
                    <a:pt x="179" y="254"/>
                  </a:cubicBezTo>
                  <a:cubicBezTo>
                    <a:pt x="178" y="256"/>
                    <a:pt x="176" y="256"/>
                    <a:pt x="177" y="259"/>
                  </a:cubicBezTo>
                  <a:cubicBezTo>
                    <a:pt x="177" y="258"/>
                    <a:pt x="177" y="258"/>
                    <a:pt x="178" y="258"/>
                  </a:cubicBezTo>
                  <a:cubicBezTo>
                    <a:pt x="179" y="256"/>
                    <a:pt x="182" y="253"/>
                    <a:pt x="184" y="252"/>
                  </a:cubicBezTo>
                  <a:cubicBezTo>
                    <a:pt x="186" y="250"/>
                    <a:pt x="190" y="253"/>
                    <a:pt x="191" y="250"/>
                  </a:cubicBezTo>
                  <a:cubicBezTo>
                    <a:pt x="191" y="250"/>
                    <a:pt x="186" y="247"/>
                    <a:pt x="185" y="245"/>
                  </a:cubicBezTo>
                  <a:cubicBezTo>
                    <a:pt x="184" y="242"/>
                    <a:pt x="183" y="238"/>
                    <a:pt x="186" y="236"/>
                  </a:cubicBezTo>
                  <a:cubicBezTo>
                    <a:pt x="190" y="234"/>
                    <a:pt x="189" y="231"/>
                    <a:pt x="190" y="227"/>
                  </a:cubicBezTo>
                  <a:cubicBezTo>
                    <a:pt x="190" y="225"/>
                    <a:pt x="193" y="225"/>
                    <a:pt x="193" y="225"/>
                  </a:cubicBezTo>
                  <a:cubicBezTo>
                    <a:pt x="194" y="223"/>
                    <a:pt x="194" y="220"/>
                    <a:pt x="195" y="219"/>
                  </a:cubicBezTo>
                  <a:cubicBezTo>
                    <a:pt x="195" y="216"/>
                    <a:pt x="199" y="213"/>
                    <a:pt x="200" y="212"/>
                  </a:cubicBezTo>
                  <a:cubicBezTo>
                    <a:pt x="202" y="210"/>
                    <a:pt x="207" y="212"/>
                    <a:pt x="209" y="212"/>
                  </a:cubicBezTo>
                  <a:cubicBezTo>
                    <a:pt x="208" y="214"/>
                    <a:pt x="206" y="212"/>
                    <a:pt x="204" y="212"/>
                  </a:cubicBezTo>
                  <a:cubicBezTo>
                    <a:pt x="205" y="213"/>
                    <a:pt x="206" y="215"/>
                    <a:pt x="207" y="215"/>
                  </a:cubicBezTo>
                  <a:cubicBezTo>
                    <a:pt x="209" y="215"/>
                    <a:pt x="211" y="214"/>
                    <a:pt x="213" y="215"/>
                  </a:cubicBezTo>
                  <a:cubicBezTo>
                    <a:pt x="217" y="217"/>
                    <a:pt x="210" y="220"/>
                    <a:pt x="208" y="220"/>
                  </a:cubicBezTo>
                  <a:cubicBezTo>
                    <a:pt x="212" y="223"/>
                    <a:pt x="214" y="222"/>
                    <a:pt x="213" y="227"/>
                  </a:cubicBezTo>
                  <a:cubicBezTo>
                    <a:pt x="215" y="229"/>
                    <a:pt x="220" y="225"/>
                    <a:pt x="222" y="223"/>
                  </a:cubicBezTo>
                  <a:cubicBezTo>
                    <a:pt x="225" y="222"/>
                    <a:pt x="227" y="225"/>
                    <a:pt x="229" y="220"/>
                  </a:cubicBezTo>
                  <a:cubicBezTo>
                    <a:pt x="226" y="220"/>
                    <a:pt x="223" y="222"/>
                    <a:pt x="221" y="220"/>
                  </a:cubicBezTo>
                  <a:cubicBezTo>
                    <a:pt x="220" y="218"/>
                    <a:pt x="218" y="213"/>
                    <a:pt x="222" y="213"/>
                  </a:cubicBezTo>
                  <a:cubicBezTo>
                    <a:pt x="221" y="214"/>
                    <a:pt x="221" y="214"/>
                    <a:pt x="221" y="214"/>
                  </a:cubicBezTo>
                  <a:cubicBezTo>
                    <a:pt x="224" y="212"/>
                    <a:pt x="225" y="211"/>
                    <a:pt x="229" y="210"/>
                  </a:cubicBezTo>
                  <a:cubicBezTo>
                    <a:pt x="229" y="211"/>
                    <a:pt x="229" y="211"/>
                    <a:pt x="229" y="212"/>
                  </a:cubicBezTo>
                  <a:cubicBezTo>
                    <a:pt x="231" y="208"/>
                    <a:pt x="235" y="208"/>
                    <a:pt x="238" y="208"/>
                  </a:cubicBezTo>
                  <a:cubicBezTo>
                    <a:pt x="239" y="208"/>
                    <a:pt x="242" y="206"/>
                    <a:pt x="241" y="209"/>
                  </a:cubicBezTo>
                  <a:cubicBezTo>
                    <a:pt x="241" y="211"/>
                    <a:pt x="237" y="208"/>
                    <a:pt x="238" y="212"/>
                  </a:cubicBezTo>
                  <a:cubicBezTo>
                    <a:pt x="237" y="212"/>
                    <a:pt x="235" y="212"/>
                    <a:pt x="234" y="212"/>
                  </a:cubicBezTo>
                  <a:cubicBezTo>
                    <a:pt x="235" y="214"/>
                    <a:pt x="237" y="214"/>
                    <a:pt x="238" y="216"/>
                  </a:cubicBezTo>
                  <a:cubicBezTo>
                    <a:pt x="235" y="216"/>
                    <a:pt x="232" y="217"/>
                    <a:pt x="234" y="222"/>
                  </a:cubicBezTo>
                  <a:cubicBezTo>
                    <a:pt x="232" y="221"/>
                    <a:pt x="231" y="221"/>
                    <a:pt x="230" y="220"/>
                  </a:cubicBezTo>
                  <a:cubicBezTo>
                    <a:pt x="230" y="220"/>
                    <a:pt x="229" y="222"/>
                    <a:pt x="228" y="223"/>
                  </a:cubicBezTo>
                  <a:cubicBezTo>
                    <a:pt x="230" y="223"/>
                    <a:pt x="231" y="225"/>
                    <a:pt x="233" y="226"/>
                  </a:cubicBezTo>
                  <a:cubicBezTo>
                    <a:pt x="236" y="228"/>
                    <a:pt x="236" y="228"/>
                    <a:pt x="236" y="228"/>
                  </a:cubicBezTo>
                  <a:cubicBezTo>
                    <a:pt x="240" y="229"/>
                    <a:pt x="242" y="232"/>
                    <a:pt x="244" y="234"/>
                  </a:cubicBezTo>
                  <a:cubicBezTo>
                    <a:pt x="247" y="237"/>
                    <a:pt x="249" y="237"/>
                    <a:pt x="252" y="240"/>
                  </a:cubicBezTo>
                  <a:cubicBezTo>
                    <a:pt x="253" y="242"/>
                    <a:pt x="255" y="247"/>
                    <a:pt x="252" y="248"/>
                  </a:cubicBezTo>
                  <a:cubicBezTo>
                    <a:pt x="249" y="250"/>
                    <a:pt x="247" y="252"/>
                    <a:pt x="243" y="251"/>
                  </a:cubicBezTo>
                  <a:cubicBezTo>
                    <a:pt x="240" y="251"/>
                    <a:pt x="238" y="253"/>
                    <a:pt x="235" y="252"/>
                  </a:cubicBezTo>
                  <a:cubicBezTo>
                    <a:pt x="233" y="251"/>
                    <a:pt x="227" y="250"/>
                    <a:pt x="227" y="249"/>
                  </a:cubicBezTo>
                  <a:cubicBezTo>
                    <a:pt x="225" y="245"/>
                    <a:pt x="225" y="248"/>
                    <a:pt x="223" y="247"/>
                  </a:cubicBezTo>
                  <a:cubicBezTo>
                    <a:pt x="222" y="247"/>
                    <a:pt x="221" y="245"/>
                    <a:pt x="221" y="244"/>
                  </a:cubicBezTo>
                  <a:cubicBezTo>
                    <a:pt x="218" y="245"/>
                    <a:pt x="216" y="245"/>
                    <a:pt x="213" y="244"/>
                  </a:cubicBezTo>
                  <a:cubicBezTo>
                    <a:pt x="210" y="244"/>
                    <a:pt x="207" y="246"/>
                    <a:pt x="206" y="247"/>
                  </a:cubicBezTo>
                  <a:cubicBezTo>
                    <a:pt x="202" y="250"/>
                    <a:pt x="202" y="251"/>
                    <a:pt x="199" y="250"/>
                  </a:cubicBezTo>
                  <a:cubicBezTo>
                    <a:pt x="196" y="250"/>
                    <a:pt x="191" y="249"/>
                    <a:pt x="191" y="252"/>
                  </a:cubicBezTo>
                  <a:cubicBezTo>
                    <a:pt x="192" y="252"/>
                    <a:pt x="193" y="253"/>
                    <a:pt x="195" y="254"/>
                  </a:cubicBezTo>
                  <a:cubicBezTo>
                    <a:pt x="191" y="256"/>
                    <a:pt x="188" y="256"/>
                    <a:pt x="184" y="256"/>
                  </a:cubicBezTo>
                  <a:cubicBezTo>
                    <a:pt x="182" y="256"/>
                    <a:pt x="179" y="257"/>
                    <a:pt x="178" y="258"/>
                  </a:cubicBezTo>
                  <a:cubicBezTo>
                    <a:pt x="177" y="258"/>
                    <a:pt x="177" y="259"/>
                    <a:pt x="177" y="259"/>
                  </a:cubicBezTo>
                  <a:cubicBezTo>
                    <a:pt x="177" y="259"/>
                    <a:pt x="177" y="259"/>
                    <a:pt x="177" y="259"/>
                  </a:cubicBezTo>
                  <a:cubicBezTo>
                    <a:pt x="176" y="260"/>
                    <a:pt x="176" y="260"/>
                    <a:pt x="176" y="262"/>
                  </a:cubicBezTo>
                  <a:cubicBezTo>
                    <a:pt x="177" y="262"/>
                    <a:pt x="179" y="262"/>
                    <a:pt x="180" y="262"/>
                  </a:cubicBezTo>
                  <a:cubicBezTo>
                    <a:pt x="176" y="266"/>
                    <a:pt x="183" y="277"/>
                    <a:pt x="186" y="279"/>
                  </a:cubicBezTo>
                  <a:cubicBezTo>
                    <a:pt x="188" y="281"/>
                    <a:pt x="192" y="285"/>
                    <a:pt x="195" y="284"/>
                  </a:cubicBezTo>
                  <a:cubicBezTo>
                    <a:pt x="197" y="283"/>
                    <a:pt x="197" y="283"/>
                    <a:pt x="198" y="281"/>
                  </a:cubicBezTo>
                  <a:cubicBezTo>
                    <a:pt x="199" y="279"/>
                    <a:pt x="200" y="280"/>
                    <a:pt x="202" y="280"/>
                  </a:cubicBezTo>
                  <a:cubicBezTo>
                    <a:pt x="206" y="281"/>
                    <a:pt x="207" y="284"/>
                    <a:pt x="210" y="284"/>
                  </a:cubicBezTo>
                  <a:cubicBezTo>
                    <a:pt x="211" y="284"/>
                    <a:pt x="214" y="285"/>
                    <a:pt x="215" y="284"/>
                  </a:cubicBezTo>
                  <a:cubicBezTo>
                    <a:pt x="216" y="283"/>
                    <a:pt x="218" y="280"/>
                    <a:pt x="219" y="280"/>
                  </a:cubicBezTo>
                  <a:cubicBezTo>
                    <a:pt x="220" y="279"/>
                    <a:pt x="221" y="282"/>
                    <a:pt x="223" y="281"/>
                  </a:cubicBezTo>
                  <a:cubicBezTo>
                    <a:pt x="223" y="280"/>
                    <a:pt x="225" y="279"/>
                    <a:pt x="226" y="279"/>
                  </a:cubicBezTo>
                  <a:cubicBezTo>
                    <a:pt x="227" y="281"/>
                    <a:pt x="223" y="287"/>
                    <a:pt x="225" y="289"/>
                  </a:cubicBezTo>
                  <a:cubicBezTo>
                    <a:pt x="227" y="293"/>
                    <a:pt x="220" y="306"/>
                    <a:pt x="219" y="310"/>
                  </a:cubicBezTo>
                  <a:cubicBezTo>
                    <a:pt x="217" y="316"/>
                    <a:pt x="212" y="318"/>
                    <a:pt x="207" y="317"/>
                  </a:cubicBezTo>
                  <a:cubicBezTo>
                    <a:pt x="208" y="324"/>
                    <a:pt x="208" y="324"/>
                    <a:pt x="208" y="324"/>
                  </a:cubicBezTo>
                  <a:cubicBezTo>
                    <a:pt x="208" y="324"/>
                    <a:pt x="208" y="324"/>
                    <a:pt x="208" y="324"/>
                  </a:cubicBezTo>
                  <a:cubicBezTo>
                    <a:pt x="211" y="329"/>
                    <a:pt x="213" y="333"/>
                    <a:pt x="216" y="337"/>
                  </a:cubicBezTo>
                  <a:cubicBezTo>
                    <a:pt x="218" y="333"/>
                    <a:pt x="219" y="330"/>
                    <a:pt x="220" y="326"/>
                  </a:cubicBezTo>
                  <a:cubicBezTo>
                    <a:pt x="220" y="329"/>
                    <a:pt x="219" y="333"/>
                    <a:pt x="219" y="335"/>
                  </a:cubicBezTo>
                  <a:cubicBezTo>
                    <a:pt x="221" y="335"/>
                    <a:pt x="223" y="339"/>
                    <a:pt x="224" y="341"/>
                  </a:cubicBezTo>
                  <a:cubicBezTo>
                    <a:pt x="227" y="346"/>
                    <a:pt x="229" y="351"/>
                    <a:pt x="232" y="355"/>
                  </a:cubicBezTo>
                  <a:cubicBezTo>
                    <a:pt x="233" y="358"/>
                    <a:pt x="235" y="359"/>
                    <a:pt x="236" y="361"/>
                  </a:cubicBezTo>
                  <a:cubicBezTo>
                    <a:pt x="237" y="364"/>
                    <a:pt x="240" y="368"/>
                    <a:pt x="241" y="372"/>
                  </a:cubicBezTo>
                  <a:cubicBezTo>
                    <a:pt x="241" y="374"/>
                    <a:pt x="241" y="382"/>
                    <a:pt x="243" y="382"/>
                  </a:cubicBezTo>
                  <a:cubicBezTo>
                    <a:pt x="247" y="384"/>
                    <a:pt x="248" y="385"/>
                    <a:pt x="249" y="389"/>
                  </a:cubicBezTo>
                  <a:cubicBezTo>
                    <a:pt x="254" y="396"/>
                    <a:pt x="257" y="401"/>
                    <a:pt x="258" y="409"/>
                  </a:cubicBezTo>
                  <a:cubicBezTo>
                    <a:pt x="260" y="414"/>
                    <a:pt x="260" y="419"/>
                    <a:pt x="262" y="424"/>
                  </a:cubicBezTo>
                  <a:cubicBezTo>
                    <a:pt x="262" y="429"/>
                    <a:pt x="263" y="428"/>
                    <a:pt x="267" y="428"/>
                  </a:cubicBezTo>
                  <a:cubicBezTo>
                    <a:pt x="270" y="428"/>
                    <a:pt x="270" y="425"/>
                    <a:pt x="274" y="424"/>
                  </a:cubicBezTo>
                  <a:cubicBezTo>
                    <a:pt x="277" y="423"/>
                    <a:pt x="281" y="422"/>
                    <a:pt x="284" y="421"/>
                  </a:cubicBezTo>
                  <a:cubicBezTo>
                    <a:pt x="286" y="421"/>
                    <a:pt x="288" y="421"/>
                    <a:pt x="288" y="420"/>
                  </a:cubicBezTo>
                  <a:cubicBezTo>
                    <a:pt x="290" y="418"/>
                    <a:pt x="290" y="417"/>
                    <a:pt x="291" y="417"/>
                  </a:cubicBezTo>
                  <a:cubicBezTo>
                    <a:pt x="295" y="415"/>
                    <a:pt x="299" y="414"/>
                    <a:pt x="304" y="412"/>
                  </a:cubicBezTo>
                  <a:cubicBezTo>
                    <a:pt x="306" y="411"/>
                    <a:pt x="305" y="407"/>
                    <a:pt x="308" y="406"/>
                  </a:cubicBezTo>
                  <a:cubicBezTo>
                    <a:pt x="310" y="405"/>
                    <a:pt x="312" y="404"/>
                    <a:pt x="314" y="403"/>
                  </a:cubicBezTo>
                  <a:cubicBezTo>
                    <a:pt x="315" y="403"/>
                    <a:pt x="317" y="405"/>
                    <a:pt x="318" y="404"/>
                  </a:cubicBezTo>
                  <a:cubicBezTo>
                    <a:pt x="319" y="403"/>
                    <a:pt x="319" y="399"/>
                    <a:pt x="321" y="398"/>
                  </a:cubicBezTo>
                  <a:cubicBezTo>
                    <a:pt x="324" y="397"/>
                    <a:pt x="326" y="395"/>
                    <a:pt x="329" y="394"/>
                  </a:cubicBezTo>
                  <a:cubicBezTo>
                    <a:pt x="332" y="393"/>
                    <a:pt x="332" y="393"/>
                    <a:pt x="332" y="390"/>
                  </a:cubicBezTo>
                  <a:cubicBezTo>
                    <a:pt x="332" y="386"/>
                    <a:pt x="333" y="384"/>
                    <a:pt x="335" y="381"/>
                  </a:cubicBezTo>
                  <a:cubicBezTo>
                    <a:pt x="335" y="382"/>
                    <a:pt x="335" y="383"/>
                    <a:pt x="335" y="384"/>
                  </a:cubicBezTo>
                  <a:cubicBezTo>
                    <a:pt x="337" y="382"/>
                    <a:pt x="342" y="377"/>
                    <a:pt x="342" y="374"/>
                  </a:cubicBezTo>
                  <a:cubicBezTo>
                    <a:pt x="342" y="372"/>
                    <a:pt x="344" y="370"/>
                    <a:pt x="341" y="370"/>
                  </a:cubicBezTo>
                  <a:cubicBezTo>
                    <a:pt x="340" y="369"/>
                    <a:pt x="339" y="366"/>
                    <a:pt x="338" y="364"/>
                  </a:cubicBezTo>
                  <a:cubicBezTo>
                    <a:pt x="337" y="362"/>
                    <a:pt x="335" y="363"/>
                    <a:pt x="333" y="362"/>
                  </a:cubicBezTo>
                  <a:cubicBezTo>
                    <a:pt x="332" y="362"/>
                    <a:pt x="330" y="360"/>
                    <a:pt x="328" y="358"/>
                  </a:cubicBezTo>
                  <a:cubicBezTo>
                    <a:pt x="325" y="356"/>
                    <a:pt x="326" y="350"/>
                    <a:pt x="326" y="347"/>
                  </a:cubicBezTo>
                  <a:cubicBezTo>
                    <a:pt x="323" y="350"/>
                    <a:pt x="319" y="356"/>
                    <a:pt x="316" y="359"/>
                  </a:cubicBezTo>
                  <a:cubicBezTo>
                    <a:pt x="312" y="361"/>
                    <a:pt x="305" y="360"/>
                    <a:pt x="302" y="361"/>
                  </a:cubicBezTo>
                  <a:cubicBezTo>
                    <a:pt x="302" y="355"/>
                    <a:pt x="302" y="351"/>
                    <a:pt x="300" y="347"/>
                  </a:cubicBezTo>
                  <a:cubicBezTo>
                    <a:pt x="299" y="349"/>
                    <a:pt x="298" y="353"/>
                    <a:pt x="298" y="355"/>
                  </a:cubicBezTo>
                  <a:cubicBezTo>
                    <a:pt x="295" y="349"/>
                    <a:pt x="292" y="343"/>
                    <a:pt x="288" y="337"/>
                  </a:cubicBezTo>
                  <a:cubicBezTo>
                    <a:pt x="288" y="335"/>
                    <a:pt x="283" y="328"/>
                    <a:pt x="284" y="327"/>
                  </a:cubicBezTo>
                  <a:cubicBezTo>
                    <a:pt x="288" y="322"/>
                    <a:pt x="288" y="322"/>
                    <a:pt x="293" y="322"/>
                  </a:cubicBezTo>
                  <a:cubicBezTo>
                    <a:pt x="297" y="323"/>
                    <a:pt x="298" y="327"/>
                    <a:pt x="299" y="331"/>
                  </a:cubicBezTo>
                  <a:cubicBezTo>
                    <a:pt x="301" y="335"/>
                    <a:pt x="302" y="336"/>
                    <a:pt x="306" y="339"/>
                  </a:cubicBezTo>
                  <a:cubicBezTo>
                    <a:pt x="309" y="339"/>
                    <a:pt x="310" y="343"/>
                    <a:pt x="312" y="343"/>
                  </a:cubicBezTo>
                  <a:cubicBezTo>
                    <a:pt x="317" y="344"/>
                    <a:pt x="319" y="345"/>
                    <a:pt x="323" y="343"/>
                  </a:cubicBezTo>
                  <a:cubicBezTo>
                    <a:pt x="328" y="341"/>
                    <a:pt x="328" y="343"/>
                    <a:pt x="330" y="348"/>
                  </a:cubicBezTo>
                  <a:cubicBezTo>
                    <a:pt x="332" y="351"/>
                    <a:pt x="335" y="351"/>
                    <a:pt x="337" y="351"/>
                  </a:cubicBezTo>
                  <a:cubicBezTo>
                    <a:pt x="340" y="352"/>
                    <a:pt x="343" y="353"/>
                    <a:pt x="346" y="354"/>
                  </a:cubicBezTo>
                  <a:cubicBezTo>
                    <a:pt x="355" y="347"/>
                    <a:pt x="373" y="333"/>
                    <a:pt x="362" y="324"/>
                  </a:cubicBezTo>
                  <a:cubicBezTo>
                    <a:pt x="348" y="312"/>
                    <a:pt x="355" y="302"/>
                    <a:pt x="355" y="302"/>
                  </a:cubicBezTo>
                  <a:cubicBezTo>
                    <a:pt x="355" y="302"/>
                    <a:pt x="362" y="288"/>
                    <a:pt x="348" y="278"/>
                  </a:cubicBezTo>
                  <a:cubicBezTo>
                    <a:pt x="335" y="270"/>
                    <a:pt x="318" y="269"/>
                    <a:pt x="313" y="269"/>
                  </a:cubicBezTo>
                  <a:cubicBezTo>
                    <a:pt x="313" y="272"/>
                    <a:pt x="313" y="276"/>
                    <a:pt x="314" y="279"/>
                  </a:cubicBezTo>
                  <a:cubicBezTo>
                    <a:pt x="311" y="280"/>
                    <a:pt x="306" y="281"/>
                    <a:pt x="304" y="281"/>
                  </a:cubicBezTo>
                  <a:cubicBezTo>
                    <a:pt x="301" y="280"/>
                    <a:pt x="299" y="279"/>
                    <a:pt x="297" y="279"/>
                  </a:cubicBezTo>
                  <a:cubicBezTo>
                    <a:pt x="295" y="278"/>
                    <a:pt x="295" y="276"/>
                    <a:pt x="293" y="276"/>
                  </a:cubicBezTo>
                  <a:cubicBezTo>
                    <a:pt x="290" y="275"/>
                    <a:pt x="290" y="275"/>
                    <a:pt x="290" y="272"/>
                  </a:cubicBezTo>
                  <a:cubicBezTo>
                    <a:pt x="289" y="270"/>
                    <a:pt x="289" y="268"/>
                    <a:pt x="290" y="266"/>
                  </a:cubicBezTo>
                  <a:cubicBezTo>
                    <a:pt x="290" y="264"/>
                    <a:pt x="291" y="262"/>
                    <a:pt x="291" y="260"/>
                  </a:cubicBezTo>
                  <a:cubicBezTo>
                    <a:pt x="293" y="256"/>
                    <a:pt x="293" y="256"/>
                    <a:pt x="296" y="256"/>
                  </a:cubicBezTo>
                  <a:cubicBezTo>
                    <a:pt x="293" y="254"/>
                    <a:pt x="292" y="252"/>
                    <a:pt x="290" y="249"/>
                  </a:cubicBezTo>
                  <a:cubicBezTo>
                    <a:pt x="288" y="246"/>
                    <a:pt x="286" y="245"/>
                    <a:pt x="284" y="243"/>
                  </a:cubicBezTo>
                  <a:cubicBezTo>
                    <a:pt x="283" y="239"/>
                    <a:pt x="283" y="237"/>
                    <a:pt x="283" y="233"/>
                  </a:cubicBezTo>
                  <a:cubicBezTo>
                    <a:pt x="283" y="229"/>
                    <a:pt x="279" y="227"/>
                    <a:pt x="277" y="227"/>
                  </a:cubicBezTo>
                  <a:cubicBezTo>
                    <a:pt x="278" y="226"/>
                    <a:pt x="281" y="224"/>
                    <a:pt x="281" y="223"/>
                  </a:cubicBezTo>
                  <a:cubicBezTo>
                    <a:pt x="281" y="219"/>
                    <a:pt x="281" y="219"/>
                    <a:pt x="284" y="218"/>
                  </a:cubicBezTo>
                  <a:cubicBezTo>
                    <a:pt x="284" y="218"/>
                    <a:pt x="284" y="218"/>
                    <a:pt x="285" y="217"/>
                  </a:cubicBezTo>
                  <a:cubicBezTo>
                    <a:pt x="284" y="213"/>
                    <a:pt x="281" y="206"/>
                    <a:pt x="276" y="202"/>
                  </a:cubicBezTo>
                  <a:cubicBezTo>
                    <a:pt x="268" y="197"/>
                    <a:pt x="276" y="181"/>
                    <a:pt x="290" y="186"/>
                  </a:cubicBezTo>
                  <a:cubicBezTo>
                    <a:pt x="305" y="190"/>
                    <a:pt x="318" y="168"/>
                    <a:pt x="324" y="179"/>
                  </a:cubicBezTo>
                  <a:cubicBezTo>
                    <a:pt x="336" y="200"/>
                    <a:pt x="355" y="171"/>
                    <a:pt x="367" y="176"/>
                  </a:cubicBezTo>
                  <a:cubicBezTo>
                    <a:pt x="379" y="181"/>
                    <a:pt x="383" y="162"/>
                    <a:pt x="379" y="157"/>
                  </a:cubicBezTo>
                  <a:cubicBezTo>
                    <a:pt x="374" y="152"/>
                    <a:pt x="369" y="148"/>
                    <a:pt x="381" y="129"/>
                  </a:cubicBezTo>
                  <a:cubicBezTo>
                    <a:pt x="396" y="104"/>
                    <a:pt x="379" y="88"/>
                    <a:pt x="379" y="88"/>
                  </a:cubicBezTo>
                  <a:cubicBezTo>
                    <a:pt x="379" y="88"/>
                    <a:pt x="374" y="82"/>
                    <a:pt x="388" y="55"/>
                  </a:cubicBezTo>
                  <a:cubicBezTo>
                    <a:pt x="393" y="45"/>
                    <a:pt x="383" y="30"/>
                    <a:pt x="377" y="2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sng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C2E9C9A3-E9FC-B74A-BB3C-A9CEFC092B26}"/>
              </a:ext>
            </a:extLst>
          </p:cNvPr>
          <p:cNvGrpSpPr/>
          <p:nvPr/>
        </p:nvGrpSpPr>
        <p:grpSpPr>
          <a:xfrm>
            <a:off x="3875932" y="3003184"/>
            <a:ext cx="1786303" cy="1619193"/>
            <a:chOff x="4698418" y="3888505"/>
            <a:chExt cx="628069" cy="570806"/>
          </a:xfrm>
        </p:grpSpPr>
        <p:grpSp>
          <p:nvGrpSpPr>
            <p:cNvPr id="172" name="Group 171">
              <a:extLst>
                <a:ext uri="{FF2B5EF4-FFF2-40B4-BE49-F238E27FC236}">
                  <a16:creationId xmlns:a16="http://schemas.microsoft.com/office/drawing/2014/main" id="{5DF4B22E-AD94-404F-931A-058B73EE128B}"/>
                </a:ext>
              </a:extLst>
            </p:cNvPr>
            <p:cNvGrpSpPr/>
            <p:nvPr/>
          </p:nvGrpSpPr>
          <p:grpSpPr>
            <a:xfrm>
              <a:off x="4856789" y="3888505"/>
              <a:ext cx="295671" cy="431143"/>
              <a:chOff x="7478257" y="2193205"/>
              <a:chExt cx="452898" cy="700189"/>
            </a:xfrm>
          </p:grpSpPr>
          <p:sp>
            <p:nvSpPr>
              <p:cNvPr id="173" name="Oval 172">
                <a:extLst>
                  <a:ext uri="{FF2B5EF4-FFF2-40B4-BE49-F238E27FC236}">
                    <a16:creationId xmlns:a16="http://schemas.microsoft.com/office/drawing/2014/main" id="{6E19FE2B-46CF-724A-9D14-C7AFB84FC321}"/>
                  </a:ext>
                </a:extLst>
              </p:cNvPr>
              <p:cNvSpPr/>
              <p:nvPr/>
            </p:nvSpPr>
            <p:spPr>
              <a:xfrm>
                <a:off x="7478257" y="2786413"/>
                <a:ext cx="452893" cy="106981"/>
              </a:xfrm>
              <a:prstGeom prst="ellipse">
                <a:avLst/>
              </a:prstGeom>
              <a:solidFill>
                <a:schemeClr val="tx2">
                  <a:alpha val="3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74" name="Freeform 17">
                <a:extLst>
                  <a:ext uri="{FF2B5EF4-FFF2-40B4-BE49-F238E27FC236}">
                    <a16:creationId xmlns:a16="http://schemas.microsoft.com/office/drawing/2014/main" id="{F8B7E543-1F24-134C-8399-3B213F80060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478262" y="2193205"/>
                <a:ext cx="452893" cy="646699"/>
              </a:xfrm>
              <a:custGeom>
                <a:avLst/>
                <a:gdLst>
                  <a:gd name="T0" fmla="*/ 214 w 221"/>
                  <a:gd name="T1" fmla="*/ 77 h 315"/>
                  <a:gd name="T2" fmla="*/ 164 w 221"/>
                  <a:gd name="T3" fmla="*/ 14 h 315"/>
                  <a:gd name="T4" fmla="*/ 110 w 221"/>
                  <a:gd name="T5" fmla="*/ 0 h 315"/>
                  <a:gd name="T6" fmla="*/ 110 w 221"/>
                  <a:gd name="T7" fmla="*/ 0 h 315"/>
                  <a:gd name="T8" fmla="*/ 56 w 221"/>
                  <a:gd name="T9" fmla="*/ 14 h 315"/>
                  <a:gd name="T10" fmla="*/ 6 w 221"/>
                  <a:gd name="T11" fmla="*/ 77 h 315"/>
                  <a:gd name="T12" fmla="*/ 5 w 221"/>
                  <a:gd name="T13" fmla="*/ 132 h 315"/>
                  <a:gd name="T14" fmla="*/ 40 w 221"/>
                  <a:gd name="T15" fmla="*/ 208 h 315"/>
                  <a:gd name="T16" fmla="*/ 94 w 221"/>
                  <a:gd name="T17" fmla="*/ 292 h 315"/>
                  <a:gd name="T18" fmla="*/ 110 w 221"/>
                  <a:gd name="T19" fmla="*/ 315 h 315"/>
                  <a:gd name="T20" fmla="*/ 110 w 221"/>
                  <a:gd name="T21" fmla="*/ 315 h 315"/>
                  <a:gd name="T22" fmla="*/ 126 w 221"/>
                  <a:gd name="T23" fmla="*/ 292 h 315"/>
                  <a:gd name="T24" fmla="*/ 180 w 221"/>
                  <a:gd name="T25" fmla="*/ 208 h 315"/>
                  <a:gd name="T26" fmla="*/ 215 w 221"/>
                  <a:gd name="T27" fmla="*/ 132 h 315"/>
                  <a:gd name="T28" fmla="*/ 214 w 221"/>
                  <a:gd name="T29" fmla="*/ 77 h 315"/>
                  <a:gd name="T30" fmla="*/ 110 w 221"/>
                  <a:gd name="T31" fmla="*/ 174 h 315"/>
                  <a:gd name="T32" fmla="*/ 110 w 221"/>
                  <a:gd name="T33" fmla="*/ 174 h 315"/>
                  <a:gd name="T34" fmla="*/ 110 w 221"/>
                  <a:gd name="T35" fmla="*/ 174 h 315"/>
                  <a:gd name="T36" fmla="*/ 44 w 221"/>
                  <a:gd name="T37" fmla="*/ 108 h 315"/>
                  <a:gd name="T38" fmla="*/ 110 w 221"/>
                  <a:gd name="T39" fmla="*/ 42 h 315"/>
                  <a:gd name="T40" fmla="*/ 110 w 221"/>
                  <a:gd name="T41" fmla="*/ 42 h 315"/>
                  <a:gd name="T42" fmla="*/ 110 w 221"/>
                  <a:gd name="T43" fmla="*/ 42 h 315"/>
                  <a:gd name="T44" fmla="*/ 176 w 221"/>
                  <a:gd name="T45" fmla="*/ 108 h 315"/>
                  <a:gd name="T46" fmla="*/ 110 w 221"/>
                  <a:gd name="T47" fmla="*/ 174 h 3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221" h="315">
                    <a:moveTo>
                      <a:pt x="214" y="77"/>
                    </a:moveTo>
                    <a:cubicBezTo>
                      <a:pt x="206" y="50"/>
                      <a:pt x="189" y="29"/>
                      <a:pt x="164" y="14"/>
                    </a:cubicBezTo>
                    <a:cubicBezTo>
                      <a:pt x="147" y="4"/>
                      <a:pt x="129" y="0"/>
                      <a:pt x="110" y="0"/>
                    </a:cubicBezTo>
                    <a:cubicBezTo>
                      <a:pt x="110" y="0"/>
                      <a:pt x="110" y="0"/>
                      <a:pt x="110" y="0"/>
                    </a:cubicBezTo>
                    <a:cubicBezTo>
                      <a:pt x="91" y="0"/>
                      <a:pt x="73" y="4"/>
                      <a:pt x="56" y="14"/>
                    </a:cubicBezTo>
                    <a:cubicBezTo>
                      <a:pt x="31" y="29"/>
                      <a:pt x="15" y="50"/>
                      <a:pt x="6" y="77"/>
                    </a:cubicBezTo>
                    <a:cubicBezTo>
                      <a:pt x="1" y="95"/>
                      <a:pt x="0" y="114"/>
                      <a:pt x="5" y="132"/>
                    </a:cubicBezTo>
                    <a:cubicBezTo>
                      <a:pt x="13" y="159"/>
                      <a:pt x="26" y="184"/>
                      <a:pt x="40" y="208"/>
                    </a:cubicBezTo>
                    <a:cubicBezTo>
                      <a:pt x="58" y="237"/>
                      <a:pt x="76" y="264"/>
                      <a:pt x="94" y="292"/>
                    </a:cubicBezTo>
                    <a:cubicBezTo>
                      <a:pt x="99" y="300"/>
                      <a:pt x="104" y="307"/>
                      <a:pt x="110" y="315"/>
                    </a:cubicBezTo>
                    <a:cubicBezTo>
                      <a:pt x="110" y="315"/>
                      <a:pt x="110" y="315"/>
                      <a:pt x="110" y="315"/>
                    </a:cubicBezTo>
                    <a:cubicBezTo>
                      <a:pt x="116" y="307"/>
                      <a:pt x="121" y="300"/>
                      <a:pt x="126" y="292"/>
                    </a:cubicBezTo>
                    <a:cubicBezTo>
                      <a:pt x="144" y="264"/>
                      <a:pt x="163" y="237"/>
                      <a:pt x="180" y="208"/>
                    </a:cubicBezTo>
                    <a:cubicBezTo>
                      <a:pt x="194" y="184"/>
                      <a:pt x="207" y="159"/>
                      <a:pt x="215" y="132"/>
                    </a:cubicBezTo>
                    <a:cubicBezTo>
                      <a:pt x="221" y="114"/>
                      <a:pt x="220" y="95"/>
                      <a:pt x="214" y="77"/>
                    </a:cubicBezTo>
                    <a:close/>
                    <a:moveTo>
                      <a:pt x="110" y="174"/>
                    </a:moveTo>
                    <a:cubicBezTo>
                      <a:pt x="110" y="174"/>
                      <a:pt x="110" y="174"/>
                      <a:pt x="110" y="174"/>
                    </a:cubicBezTo>
                    <a:cubicBezTo>
                      <a:pt x="110" y="174"/>
                      <a:pt x="110" y="174"/>
                      <a:pt x="110" y="174"/>
                    </a:cubicBezTo>
                    <a:cubicBezTo>
                      <a:pt x="74" y="174"/>
                      <a:pt x="44" y="145"/>
                      <a:pt x="44" y="108"/>
                    </a:cubicBezTo>
                    <a:cubicBezTo>
                      <a:pt x="44" y="72"/>
                      <a:pt x="74" y="42"/>
                      <a:pt x="110" y="42"/>
                    </a:cubicBezTo>
                    <a:cubicBezTo>
                      <a:pt x="110" y="42"/>
                      <a:pt x="110" y="42"/>
                      <a:pt x="110" y="42"/>
                    </a:cubicBezTo>
                    <a:cubicBezTo>
                      <a:pt x="110" y="42"/>
                      <a:pt x="110" y="42"/>
                      <a:pt x="110" y="42"/>
                    </a:cubicBezTo>
                    <a:cubicBezTo>
                      <a:pt x="147" y="42"/>
                      <a:pt x="176" y="72"/>
                      <a:pt x="176" y="108"/>
                    </a:cubicBezTo>
                    <a:cubicBezTo>
                      <a:pt x="176" y="145"/>
                      <a:pt x="147" y="174"/>
                      <a:pt x="110" y="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175" name="Group 174">
              <a:extLst>
                <a:ext uri="{FF2B5EF4-FFF2-40B4-BE49-F238E27FC236}">
                  <a16:creationId xmlns:a16="http://schemas.microsoft.com/office/drawing/2014/main" id="{0DF929A8-9064-AD4D-8C60-7DCB1958835B}"/>
                </a:ext>
              </a:extLst>
            </p:cNvPr>
            <p:cNvGrpSpPr/>
            <p:nvPr/>
          </p:nvGrpSpPr>
          <p:grpSpPr>
            <a:xfrm>
              <a:off x="4698418" y="3993346"/>
              <a:ext cx="295668" cy="457441"/>
              <a:chOff x="7478257" y="2193205"/>
              <a:chExt cx="452898" cy="700189"/>
            </a:xfrm>
          </p:grpSpPr>
          <p:sp>
            <p:nvSpPr>
              <p:cNvPr id="176" name="Oval 175">
                <a:extLst>
                  <a:ext uri="{FF2B5EF4-FFF2-40B4-BE49-F238E27FC236}">
                    <a16:creationId xmlns:a16="http://schemas.microsoft.com/office/drawing/2014/main" id="{F098C4BA-29DD-B549-9D26-EB49BC272EAF}"/>
                  </a:ext>
                </a:extLst>
              </p:cNvPr>
              <p:cNvSpPr/>
              <p:nvPr/>
            </p:nvSpPr>
            <p:spPr>
              <a:xfrm>
                <a:off x="7478257" y="2786413"/>
                <a:ext cx="452893" cy="106981"/>
              </a:xfrm>
              <a:prstGeom prst="ellipse">
                <a:avLst/>
              </a:prstGeom>
              <a:solidFill>
                <a:schemeClr val="tx2">
                  <a:alpha val="3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77" name="Freeform 17">
                <a:extLst>
                  <a:ext uri="{FF2B5EF4-FFF2-40B4-BE49-F238E27FC236}">
                    <a16:creationId xmlns:a16="http://schemas.microsoft.com/office/drawing/2014/main" id="{4385E5CB-B1FC-0943-91D5-5ABB14ACEC9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478262" y="2193205"/>
                <a:ext cx="452893" cy="646699"/>
              </a:xfrm>
              <a:custGeom>
                <a:avLst/>
                <a:gdLst>
                  <a:gd name="T0" fmla="*/ 214 w 221"/>
                  <a:gd name="T1" fmla="*/ 77 h 315"/>
                  <a:gd name="T2" fmla="*/ 164 w 221"/>
                  <a:gd name="T3" fmla="*/ 14 h 315"/>
                  <a:gd name="T4" fmla="*/ 110 w 221"/>
                  <a:gd name="T5" fmla="*/ 0 h 315"/>
                  <a:gd name="T6" fmla="*/ 110 w 221"/>
                  <a:gd name="T7" fmla="*/ 0 h 315"/>
                  <a:gd name="T8" fmla="*/ 56 w 221"/>
                  <a:gd name="T9" fmla="*/ 14 h 315"/>
                  <a:gd name="T10" fmla="*/ 6 w 221"/>
                  <a:gd name="T11" fmla="*/ 77 h 315"/>
                  <a:gd name="T12" fmla="*/ 5 w 221"/>
                  <a:gd name="T13" fmla="*/ 132 h 315"/>
                  <a:gd name="T14" fmla="*/ 40 w 221"/>
                  <a:gd name="T15" fmla="*/ 208 h 315"/>
                  <a:gd name="T16" fmla="*/ 94 w 221"/>
                  <a:gd name="T17" fmla="*/ 292 h 315"/>
                  <a:gd name="T18" fmla="*/ 110 w 221"/>
                  <a:gd name="T19" fmla="*/ 315 h 315"/>
                  <a:gd name="T20" fmla="*/ 110 w 221"/>
                  <a:gd name="T21" fmla="*/ 315 h 315"/>
                  <a:gd name="T22" fmla="*/ 126 w 221"/>
                  <a:gd name="T23" fmla="*/ 292 h 315"/>
                  <a:gd name="T24" fmla="*/ 180 w 221"/>
                  <a:gd name="T25" fmla="*/ 208 h 315"/>
                  <a:gd name="T26" fmla="*/ 215 w 221"/>
                  <a:gd name="T27" fmla="*/ 132 h 315"/>
                  <a:gd name="T28" fmla="*/ 214 w 221"/>
                  <a:gd name="T29" fmla="*/ 77 h 315"/>
                  <a:gd name="T30" fmla="*/ 110 w 221"/>
                  <a:gd name="T31" fmla="*/ 174 h 315"/>
                  <a:gd name="T32" fmla="*/ 110 w 221"/>
                  <a:gd name="T33" fmla="*/ 174 h 315"/>
                  <a:gd name="T34" fmla="*/ 110 w 221"/>
                  <a:gd name="T35" fmla="*/ 174 h 315"/>
                  <a:gd name="T36" fmla="*/ 44 w 221"/>
                  <a:gd name="T37" fmla="*/ 108 h 315"/>
                  <a:gd name="T38" fmla="*/ 110 w 221"/>
                  <a:gd name="T39" fmla="*/ 42 h 315"/>
                  <a:gd name="T40" fmla="*/ 110 w 221"/>
                  <a:gd name="T41" fmla="*/ 42 h 315"/>
                  <a:gd name="T42" fmla="*/ 110 w 221"/>
                  <a:gd name="T43" fmla="*/ 42 h 315"/>
                  <a:gd name="T44" fmla="*/ 176 w 221"/>
                  <a:gd name="T45" fmla="*/ 108 h 315"/>
                  <a:gd name="T46" fmla="*/ 110 w 221"/>
                  <a:gd name="T47" fmla="*/ 174 h 3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221" h="315">
                    <a:moveTo>
                      <a:pt x="214" y="77"/>
                    </a:moveTo>
                    <a:cubicBezTo>
                      <a:pt x="206" y="50"/>
                      <a:pt x="189" y="29"/>
                      <a:pt x="164" y="14"/>
                    </a:cubicBezTo>
                    <a:cubicBezTo>
                      <a:pt x="147" y="4"/>
                      <a:pt x="129" y="0"/>
                      <a:pt x="110" y="0"/>
                    </a:cubicBezTo>
                    <a:cubicBezTo>
                      <a:pt x="110" y="0"/>
                      <a:pt x="110" y="0"/>
                      <a:pt x="110" y="0"/>
                    </a:cubicBezTo>
                    <a:cubicBezTo>
                      <a:pt x="91" y="0"/>
                      <a:pt x="73" y="4"/>
                      <a:pt x="56" y="14"/>
                    </a:cubicBezTo>
                    <a:cubicBezTo>
                      <a:pt x="31" y="29"/>
                      <a:pt x="15" y="50"/>
                      <a:pt x="6" y="77"/>
                    </a:cubicBezTo>
                    <a:cubicBezTo>
                      <a:pt x="1" y="95"/>
                      <a:pt x="0" y="114"/>
                      <a:pt x="5" y="132"/>
                    </a:cubicBezTo>
                    <a:cubicBezTo>
                      <a:pt x="13" y="159"/>
                      <a:pt x="26" y="184"/>
                      <a:pt x="40" y="208"/>
                    </a:cubicBezTo>
                    <a:cubicBezTo>
                      <a:pt x="58" y="237"/>
                      <a:pt x="76" y="264"/>
                      <a:pt x="94" y="292"/>
                    </a:cubicBezTo>
                    <a:cubicBezTo>
                      <a:pt x="99" y="300"/>
                      <a:pt x="104" y="307"/>
                      <a:pt x="110" y="315"/>
                    </a:cubicBezTo>
                    <a:cubicBezTo>
                      <a:pt x="110" y="315"/>
                      <a:pt x="110" y="315"/>
                      <a:pt x="110" y="315"/>
                    </a:cubicBezTo>
                    <a:cubicBezTo>
                      <a:pt x="116" y="307"/>
                      <a:pt x="121" y="300"/>
                      <a:pt x="126" y="292"/>
                    </a:cubicBezTo>
                    <a:cubicBezTo>
                      <a:pt x="144" y="264"/>
                      <a:pt x="163" y="237"/>
                      <a:pt x="180" y="208"/>
                    </a:cubicBezTo>
                    <a:cubicBezTo>
                      <a:pt x="194" y="184"/>
                      <a:pt x="207" y="159"/>
                      <a:pt x="215" y="132"/>
                    </a:cubicBezTo>
                    <a:cubicBezTo>
                      <a:pt x="221" y="114"/>
                      <a:pt x="220" y="95"/>
                      <a:pt x="214" y="77"/>
                    </a:cubicBezTo>
                    <a:close/>
                    <a:moveTo>
                      <a:pt x="110" y="174"/>
                    </a:moveTo>
                    <a:cubicBezTo>
                      <a:pt x="110" y="174"/>
                      <a:pt x="110" y="174"/>
                      <a:pt x="110" y="174"/>
                    </a:cubicBezTo>
                    <a:cubicBezTo>
                      <a:pt x="110" y="174"/>
                      <a:pt x="110" y="174"/>
                      <a:pt x="110" y="174"/>
                    </a:cubicBezTo>
                    <a:cubicBezTo>
                      <a:pt x="74" y="174"/>
                      <a:pt x="44" y="145"/>
                      <a:pt x="44" y="108"/>
                    </a:cubicBezTo>
                    <a:cubicBezTo>
                      <a:pt x="44" y="72"/>
                      <a:pt x="74" y="42"/>
                      <a:pt x="110" y="42"/>
                    </a:cubicBezTo>
                    <a:cubicBezTo>
                      <a:pt x="110" y="42"/>
                      <a:pt x="110" y="42"/>
                      <a:pt x="110" y="42"/>
                    </a:cubicBezTo>
                    <a:cubicBezTo>
                      <a:pt x="110" y="42"/>
                      <a:pt x="110" y="42"/>
                      <a:pt x="110" y="42"/>
                    </a:cubicBezTo>
                    <a:cubicBezTo>
                      <a:pt x="147" y="42"/>
                      <a:pt x="176" y="72"/>
                      <a:pt x="176" y="108"/>
                    </a:cubicBezTo>
                    <a:cubicBezTo>
                      <a:pt x="176" y="145"/>
                      <a:pt x="147" y="174"/>
                      <a:pt x="110" y="174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178" name="Group 177">
              <a:extLst>
                <a:ext uri="{FF2B5EF4-FFF2-40B4-BE49-F238E27FC236}">
                  <a16:creationId xmlns:a16="http://schemas.microsoft.com/office/drawing/2014/main" id="{3D9429BF-D447-FE40-9DA6-D6B6E19F276C}"/>
                </a:ext>
              </a:extLst>
            </p:cNvPr>
            <p:cNvGrpSpPr/>
            <p:nvPr/>
          </p:nvGrpSpPr>
          <p:grpSpPr>
            <a:xfrm>
              <a:off x="5030818" y="4001648"/>
              <a:ext cx="295669" cy="457663"/>
              <a:chOff x="7478257" y="2193205"/>
              <a:chExt cx="452898" cy="700189"/>
            </a:xfrm>
          </p:grpSpPr>
          <p:sp>
            <p:nvSpPr>
              <p:cNvPr id="179" name="Oval 178">
                <a:extLst>
                  <a:ext uri="{FF2B5EF4-FFF2-40B4-BE49-F238E27FC236}">
                    <a16:creationId xmlns:a16="http://schemas.microsoft.com/office/drawing/2014/main" id="{07D4D793-4257-AD48-8B8F-217F37DF6DA1}"/>
                  </a:ext>
                </a:extLst>
              </p:cNvPr>
              <p:cNvSpPr/>
              <p:nvPr/>
            </p:nvSpPr>
            <p:spPr>
              <a:xfrm>
                <a:off x="7478257" y="2786413"/>
                <a:ext cx="452893" cy="106981"/>
              </a:xfrm>
              <a:prstGeom prst="ellipse">
                <a:avLst/>
              </a:prstGeom>
              <a:solidFill>
                <a:schemeClr val="tx2">
                  <a:alpha val="3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0" name="Freeform 17">
                <a:extLst>
                  <a:ext uri="{FF2B5EF4-FFF2-40B4-BE49-F238E27FC236}">
                    <a16:creationId xmlns:a16="http://schemas.microsoft.com/office/drawing/2014/main" id="{073489A5-80B5-8C45-AF68-87DC96B6B30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478262" y="2193205"/>
                <a:ext cx="452893" cy="646699"/>
              </a:xfrm>
              <a:custGeom>
                <a:avLst/>
                <a:gdLst>
                  <a:gd name="T0" fmla="*/ 214 w 221"/>
                  <a:gd name="T1" fmla="*/ 77 h 315"/>
                  <a:gd name="T2" fmla="*/ 164 w 221"/>
                  <a:gd name="T3" fmla="*/ 14 h 315"/>
                  <a:gd name="T4" fmla="*/ 110 w 221"/>
                  <a:gd name="T5" fmla="*/ 0 h 315"/>
                  <a:gd name="T6" fmla="*/ 110 w 221"/>
                  <a:gd name="T7" fmla="*/ 0 h 315"/>
                  <a:gd name="T8" fmla="*/ 56 w 221"/>
                  <a:gd name="T9" fmla="*/ 14 h 315"/>
                  <a:gd name="T10" fmla="*/ 6 w 221"/>
                  <a:gd name="T11" fmla="*/ 77 h 315"/>
                  <a:gd name="T12" fmla="*/ 5 w 221"/>
                  <a:gd name="T13" fmla="*/ 132 h 315"/>
                  <a:gd name="T14" fmla="*/ 40 w 221"/>
                  <a:gd name="T15" fmla="*/ 208 h 315"/>
                  <a:gd name="T16" fmla="*/ 94 w 221"/>
                  <a:gd name="T17" fmla="*/ 292 h 315"/>
                  <a:gd name="T18" fmla="*/ 110 w 221"/>
                  <a:gd name="T19" fmla="*/ 315 h 315"/>
                  <a:gd name="T20" fmla="*/ 110 w 221"/>
                  <a:gd name="T21" fmla="*/ 315 h 315"/>
                  <a:gd name="T22" fmla="*/ 126 w 221"/>
                  <a:gd name="T23" fmla="*/ 292 h 315"/>
                  <a:gd name="T24" fmla="*/ 180 w 221"/>
                  <a:gd name="T25" fmla="*/ 208 h 315"/>
                  <a:gd name="T26" fmla="*/ 215 w 221"/>
                  <a:gd name="T27" fmla="*/ 132 h 315"/>
                  <a:gd name="T28" fmla="*/ 214 w 221"/>
                  <a:gd name="T29" fmla="*/ 77 h 315"/>
                  <a:gd name="T30" fmla="*/ 110 w 221"/>
                  <a:gd name="T31" fmla="*/ 174 h 315"/>
                  <a:gd name="T32" fmla="*/ 110 w 221"/>
                  <a:gd name="T33" fmla="*/ 174 h 315"/>
                  <a:gd name="T34" fmla="*/ 110 w 221"/>
                  <a:gd name="T35" fmla="*/ 174 h 315"/>
                  <a:gd name="T36" fmla="*/ 44 w 221"/>
                  <a:gd name="T37" fmla="*/ 108 h 315"/>
                  <a:gd name="T38" fmla="*/ 110 w 221"/>
                  <a:gd name="T39" fmla="*/ 42 h 315"/>
                  <a:gd name="T40" fmla="*/ 110 w 221"/>
                  <a:gd name="T41" fmla="*/ 42 h 315"/>
                  <a:gd name="T42" fmla="*/ 110 w 221"/>
                  <a:gd name="T43" fmla="*/ 42 h 315"/>
                  <a:gd name="T44" fmla="*/ 176 w 221"/>
                  <a:gd name="T45" fmla="*/ 108 h 315"/>
                  <a:gd name="T46" fmla="*/ 110 w 221"/>
                  <a:gd name="T47" fmla="*/ 174 h 3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221" h="315">
                    <a:moveTo>
                      <a:pt x="214" y="77"/>
                    </a:moveTo>
                    <a:cubicBezTo>
                      <a:pt x="206" y="50"/>
                      <a:pt x="189" y="29"/>
                      <a:pt x="164" y="14"/>
                    </a:cubicBezTo>
                    <a:cubicBezTo>
                      <a:pt x="147" y="4"/>
                      <a:pt x="129" y="0"/>
                      <a:pt x="110" y="0"/>
                    </a:cubicBezTo>
                    <a:cubicBezTo>
                      <a:pt x="110" y="0"/>
                      <a:pt x="110" y="0"/>
                      <a:pt x="110" y="0"/>
                    </a:cubicBezTo>
                    <a:cubicBezTo>
                      <a:pt x="91" y="0"/>
                      <a:pt x="73" y="4"/>
                      <a:pt x="56" y="14"/>
                    </a:cubicBezTo>
                    <a:cubicBezTo>
                      <a:pt x="31" y="29"/>
                      <a:pt x="15" y="50"/>
                      <a:pt x="6" y="77"/>
                    </a:cubicBezTo>
                    <a:cubicBezTo>
                      <a:pt x="1" y="95"/>
                      <a:pt x="0" y="114"/>
                      <a:pt x="5" y="132"/>
                    </a:cubicBezTo>
                    <a:cubicBezTo>
                      <a:pt x="13" y="159"/>
                      <a:pt x="26" y="184"/>
                      <a:pt x="40" y="208"/>
                    </a:cubicBezTo>
                    <a:cubicBezTo>
                      <a:pt x="58" y="237"/>
                      <a:pt x="76" y="264"/>
                      <a:pt x="94" y="292"/>
                    </a:cubicBezTo>
                    <a:cubicBezTo>
                      <a:pt x="99" y="300"/>
                      <a:pt x="104" y="307"/>
                      <a:pt x="110" y="315"/>
                    </a:cubicBezTo>
                    <a:cubicBezTo>
                      <a:pt x="110" y="315"/>
                      <a:pt x="110" y="315"/>
                      <a:pt x="110" y="315"/>
                    </a:cubicBezTo>
                    <a:cubicBezTo>
                      <a:pt x="116" y="307"/>
                      <a:pt x="121" y="300"/>
                      <a:pt x="126" y="292"/>
                    </a:cubicBezTo>
                    <a:cubicBezTo>
                      <a:pt x="144" y="264"/>
                      <a:pt x="163" y="237"/>
                      <a:pt x="180" y="208"/>
                    </a:cubicBezTo>
                    <a:cubicBezTo>
                      <a:pt x="194" y="184"/>
                      <a:pt x="207" y="159"/>
                      <a:pt x="215" y="132"/>
                    </a:cubicBezTo>
                    <a:cubicBezTo>
                      <a:pt x="221" y="114"/>
                      <a:pt x="220" y="95"/>
                      <a:pt x="214" y="77"/>
                    </a:cubicBezTo>
                    <a:close/>
                    <a:moveTo>
                      <a:pt x="110" y="174"/>
                    </a:moveTo>
                    <a:cubicBezTo>
                      <a:pt x="110" y="174"/>
                      <a:pt x="110" y="174"/>
                      <a:pt x="110" y="174"/>
                    </a:cubicBezTo>
                    <a:cubicBezTo>
                      <a:pt x="110" y="174"/>
                      <a:pt x="110" y="174"/>
                      <a:pt x="110" y="174"/>
                    </a:cubicBezTo>
                    <a:cubicBezTo>
                      <a:pt x="74" y="174"/>
                      <a:pt x="44" y="145"/>
                      <a:pt x="44" y="108"/>
                    </a:cubicBezTo>
                    <a:cubicBezTo>
                      <a:pt x="44" y="72"/>
                      <a:pt x="74" y="42"/>
                      <a:pt x="110" y="42"/>
                    </a:cubicBezTo>
                    <a:cubicBezTo>
                      <a:pt x="110" y="42"/>
                      <a:pt x="110" y="42"/>
                      <a:pt x="110" y="42"/>
                    </a:cubicBezTo>
                    <a:cubicBezTo>
                      <a:pt x="110" y="42"/>
                      <a:pt x="110" y="42"/>
                      <a:pt x="110" y="42"/>
                    </a:cubicBezTo>
                    <a:cubicBezTo>
                      <a:pt x="147" y="42"/>
                      <a:pt x="176" y="72"/>
                      <a:pt x="176" y="108"/>
                    </a:cubicBezTo>
                    <a:cubicBezTo>
                      <a:pt x="176" y="145"/>
                      <a:pt x="147" y="174"/>
                      <a:pt x="110" y="174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81" name="Group 180">
            <a:extLst>
              <a:ext uri="{FF2B5EF4-FFF2-40B4-BE49-F238E27FC236}">
                <a16:creationId xmlns:a16="http://schemas.microsoft.com/office/drawing/2014/main" id="{41D0F6CE-1FE6-6D45-ACD0-9B8DF18B9519}"/>
              </a:ext>
            </a:extLst>
          </p:cNvPr>
          <p:cNvGrpSpPr/>
          <p:nvPr/>
        </p:nvGrpSpPr>
        <p:grpSpPr>
          <a:xfrm>
            <a:off x="5895617" y="4096432"/>
            <a:ext cx="575893" cy="856435"/>
            <a:chOff x="7478257" y="2193205"/>
            <a:chExt cx="452898" cy="700189"/>
          </a:xfrm>
        </p:grpSpPr>
        <p:sp>
          <p:nvSpPr>
            <p:cNvPr id="182" name="Oval 181">
              <a:extLst>
                <a:ext uri="{FF2B5EF4-FFF2-40B4-BE49-F238E27FC236}">
                  <a16:creationId xmlns:a16="http://schemas.microsoft.com/office/drawing/2014/main" id="{6E4FCE27-8DF3-9245-A9A1-D4610D81E639}"/>
                </a:ext>
              </a:extLst>
            </p:cNvPr>
            <p:cNvSpPr/>
            <p:nvPr/>
          </p:nvSpPr>
          <p:spPr>
            <a:xfrm>
              <a:off x="7478257" y="2786413"/>
              <a:ext cx="452893" cy="106981"/>
            </a:xfrm>
            <a:prstGeom prst="ellipse">
              <a:avLst/>
            </a:prstGeom>
            <a:solidFill>
              <a:schemeClr val="tx2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3" name="Freeform 17">
              <a:extLst>
                <a:ext uri="{FF2B5EF4-FFF2-40B4-BE49-F238E27FC236}">
                  <a16:creationId xmlns:a16="http://schemas.microsoft.com/office/drawing/2014/main" id="{28470FD2-BE87-B742-9FB5-EEA1EF0999F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8262" y="2193205"/>
              <a:ext cx="452893" cy="646699"/>
            </a:xfrm>
            <a:custGeom>
              <a:avLst/>
              <a:gdLst>
                <a:gd name="T0" fmla="*/ 214 w 221"/>
                <a:gd name="T1" fmla="*/ 77 h 315"/>
                <a:gd name="T2" fmla="*/ 164 w 221"/>
                <a:gd name="T3" fmla="*/ 14 h 315"/>
                <a:gd name="T4" fmla="*/ 110 w 221"/>
                <a:gd name="T5" fmla="*/ 0 h 315"/>
                <a:gd name="T6" fmla="*/ 110 w 221"/>
                <a:gd name="T7" fmla="*/ 0 h 315"/>
                <a:gd name="T8" fmla="*/ 56 w 221"/>
                <a:gd name="T9" fmla="*/ 14 h 315"/>
                <a:gd name="T10" fmla="*/ 6 w 221"/>
                <a:gd name="T11" fmla="*/ 77 h 315"/>
                <a:gd name="T12" fmla="*/ 5 w 221"/>
                <a:gd name="T13" fmla="*/ 132 h 315"/>
                <a:gd name="T14" fmla="*/ 40 w 221"/>
                <a:gd name="T15" fmla="*/ 208 h 315"/>
                <a:gd name="T16" fmla="*/ 94 w 221"/>
                <a:gd name="T17" fmla="*/ 292 h 315"/>
                <a:gd name="T18" fmla="*/ 110 w 221"/>
                <a:gd name="T19" fmla="*/ 315 h 315"/>
                <a:gd name="T20" fmla="*/ 110 w 221"/>
                <a:gd name="T21" fmla="*/ 315 h 315"/>
                <a:gd name="T22" fmla="*/ 126 w 221"/>
                <a:gd name="T23" fmla="*/ 292 h 315"/>
                <a:gd name="T24" fmla="*/ 180 w 221"/>
                <a:gd name="T25" fmla="*/ 208 h 315"/>
                <a:gd name="T26" fmla="*/ 215 w 221"/>
                <a:gd name="T27" fmla="*/ 132 h 315"/>
                <a:gd name="T28" fmla="*/ 214 w 221"/>
                <a:gd name="T29" fmla="*/ 77 h 315"/>
                <a:gd name="T30" fmla="*/ 110 w 221"/>
                <a:gd name="T31" fmla="*/ 174 h 315"/>
                <a:gd name="T32" fmla="*/ 110 w 221"/>
                <a:gd name="T33" fmla="*/ 174 h 315"/>
                <a:gd name="T34" fmla="*/ 110 w 221"/>
                <a:gd name="T35" fmla="*/ 174 h 315"/>
                <a:gd name="T36" fmla="*/ 44 w 221"/>
                <a:gd name="T37" fmla="*/ 108 h 315"/>
                <a:gd name="T38" fmla="*/ 110 w 221"/>
                <a:gd name="T39" fmla="*/ 42 h 315"/>
                <a:gd name="T40" fmla="*/ 110 w 221"/>
                <a:gd name="T41" fmla="*/ 42 h 315"/>
                <a:gd name="T42" fmla="*/ 110 w 221"/>
                <a:gd name="T43" fmla="*/ 42 h 315"/>
                <a:gd name="T44" fmla="*/ 176 w 221"/>
                <a:gd name="T45" fmla="*/ 108 h 315"/>
                <a:gd name="T46" fmla="*/ 110 w 221"/>
                <a:gd name="T47" fmla="*/ 1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1" h="315">
                  <a:moveTo>
                    <a:pt x="214" y="77"/>
                  </a:moveTo>
                  <a:cubicBezTo>
                    <a:pt x="206" y="50"/>
                    <a:pt x="189" y="29"/>
                    <a:pt x="164" y="14"/>
                  </a:cubicBezTo>
                  <a:cubicBezTo>
                    <a:pt x="147" y="4"/>
                    <a:pt x="129" y="0"/>
                    <a:pt x="11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1" y="0"/>
                    <a:pt x="73" y="4"/>
                    <a:pt x="56" y="14"/>
                  </a:cubicBezTo>
                  <a:cubicBezTo>
                    <a:pt x="31" y="29"/>
                    <a:pt x="15" y="50"/>
                    <a:pt x="6" y="77"/>
                  </a:cubicBezTo>
                  <a:cubicBezTo>
                    <a:pt x="1" y="95"/>
                    <a:pt x="0" y="114"/>
                    <a:pt x="5" y="132"/>
                  </a:cubicBezTo>
                  <a:cubicBezTo>
                    <a:pt x="13" y="159"/>
                    <a:pt x="26" y="184"/>
                    <a:pt x="40" y="208"/>
                  </a:cubicBezTo>
                  <a:cubicBezTo>
                    <a:pt x="58" y="237"/>
                    <a:pt x="76" y="264"/>
                    <a:pt x="94" y="292"/>
                  </a:cubicBezTo>
                  <a:cubicBezTo>
                    <a:pt x="99" y="300"/>
                    <a:pt x="104" y="307"/>
                    <a:pt x="110" y="315"/>
                  </a:cubicBezTo>
                  <a:cubicBezTo>
                    <a:pt x="110" y="315"/>
                    <a:pt x="110" y="315"/>
                    <a:pt x="110" y="315"/>
                  </a:cubicBezTo>
                  <a:cubicBezTo>
                    <a:pt x="116" y="307"/>
                    <a:pt x="121" y="300"/>
                    <a:pt x="126" y="292"/>
                  </a:cubicBezTo>
                  <a:cubicBezTo>
                    <a:pt x="144" y="264"/>
                    <a:pt x="163" y="237"/>
                    <a:pt x="180" y="208"/>
                  </a:cubicBezTo>
                  <a:cubicBezTo>
                    <a:pt x="194" y="184"/>
                    <a:pt x="207" y="159"/>
                    <a:pt x="215" y="132"/>
                  </a:cubicBezTo>
                  <a:cubicBezTo>
                    <a:pt x="221" y="114"/>
                    <a:pt x="220" y="95"/>
                    <a:pt x="214" y="77"/>
                  </a:cubicBezTo>
                  <a:close/>
                  <a:moveTo>
                    <a:pt x="110" y="174"/>
                  </a:moveTo>
                  <a:cubicBezTo>
                    <a:pt x="110" y="174"/>
                    <a:pt x="110" y="174"/>
                    <a:pt x="110" y="174"/>
                  </a:cubicBezTo>
                  <a:cubicBezTo>
                    <a:pt x="110" y="174"/>
                    <a:pt x="110" y="174"/>
                    <a:pt x="110" y="174"/>
                  </a:cubicBezTo>
                  <a:cubicBezTo>
                    <a:pt x="74" y="174"/>
                    <a:pt x="44" y="145"/>
                    <a:pt x="44" y="108"/>
                  </a:cubicBezTo>
                  <a:cubicBezTo>
                    <a:pt x="44" y="72"/>
                    <a:pt x="74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47" y="42"/>
                    <a:pt x="176" y="72"/>
                    <a:pt x="176" y="108"/>
                  </a:cubicBezTo>
                  <a:cubicBezTo>
                    <a:pt x="176" y="145"/>
                    <a:pt x="147" y="174"/>
                    <a:pt x="110" y="17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40878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EBBDCC75-D59D-4995-8A87-ABD2C9BA4578}"/>
              </a:ext>
            </a:extLst>
          </p:cNvPr>
          <p:cNvGrpSpPr/>
          <p:nvPr/>
        </p:nvGrpSpPr>
        <p:grpSpPr>
          <a:xfrm>
            <a:off x="426507" y="1"/>
            <a:ext cx="9926659" cy="6858000"/>
            <a:chOff x="4549775" y="1466850"/>
            <a:chExt cx="3092450" cy="3922713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A724F6-CC61-4EAF-B004-6F02D61BF59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9775" y="1466850"/>
              <a:ext cx="3092450" cy="3922713"/>
            </a:xfrm>
            <a:custGeom>
              <a:avLst/>
              <a:gdLst>
                <a:gd name="T0" fmla="*/ 1387 w 4410"/>
                <a:gd name="T1" fmla="*/ 2798 h 2798"/>
                <a:gd name="T2" fmla="*/ 2876 w 4410"/>
                <a:gd name="T3" fmla="*/ 2392 h 2798"/>
                <a:gd name="T4" fmla="*/ 3712 w 4410"/>
                <a:gd name="T5" fmla="*/ 1825 h 2798"/>
                <a:gd name="T6" fmla="*/ 2634 w 4410"/>
                <a:gd name="T7" fmla="*/ 1144 h 2798"/>
                <a:gd name="T8" fmla="*/ 3364 w 4410"/>
                <a:gd name="T9" fmla="*/ 921 h 2798"/>
                <a:gd name="T10" fmla="*/ 4107 w 4410"/>
                <a:gd name="T11" fmla="*/ 631 h 2798"/>
                <a:gd name="T12" fmla="*/ 3500 w 4410"/>
                <a:gd name="T13" fmla="*/ 372 h 2798"/>
                <a:gd name="T14" fmla="*/ 3802 w 4410"/>
                <a:gd name="T15" fmla="*/ 184 h 2798"/>
                <a:gd name="T16" fmla="*/ 4410 w 4410"/>
                <a:gd name="T17" fmla="*/ 0 h 2798"/>
                <a:gd name="T18" fmla="*/ 4066 w 4410"/>
                <a:gd name="T19" fmla="*/ 0 h 2798"/>
                <a:gd name="T20" fmla="*/ 2835 w 4410"/>
                <a:gd name="T21" fmla="*/ 306 h 2798"/>
                <a:gd name="T22" fmla="*/ 3594 w 4410"/>
                <a:gd name="T23" fmla="*/ 621 h 2798"/>
                <a:gd name="T24" fmla="*/ 1949 w 4410"/>
                <a:gd name="T25" fmla="*/ 1104 h 2798"/>
                <a:gd name="T26" fmla="*/ 1939 w 4410"/>
                <a:gd name="T27" fmla="*/ 1191 h 2798"/>
                <a:gd name="T28" fmla="*/ 2829 w 4410"/>
                <a:gd name="T29" fmla="*/ 1822 h 2798"/>
                <a:gd name="T30" fmla="*/ 1136 w 4410"/>
                <a:gd name="T31" fmla="*/ 2243 h 2798"/>
                <a:gd name="T32" fmla="*/ 0 w 4410"/>
                <a:gd name="T33" fmla="*/ 2685 h 2798"/>
                <a:gd name="T34" fmla="*/ 0 w 4410"/>
                <a:gd name="T35" fmla="*/ 2798 h 2798"/>
                <a:gd name="T36" fmla="*/ 1387 w 4410"/>
                <a:gd name="T37" fmla="*/ 2798 h 2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410" h="2798">
                  <a:moveTo>
                    <a:pt x="1387" y="2798"/>
                  </a:moveTo>
                  <a:cubicBezTo>
                    <a:pt x="1590" y="2615"/>
                    <a:pt x="2359" y="2534"/>
                    <a:pt x="2876" y="2392"/>
                  </a:cubicBezTo>
                  <a:cubicBezTo>
                    <a:pt x="3505" y="2220"/>
                    <a:pt x="3693" y="2022"/>
                    <a:pt x="3712" y="1825"/>
                  </a:cubicBezTo>
                  <a:cubicBezTo>
                    <a:pt x="3765" y="1299"/>
                    <a:pt x="2623" y="1305"/>
                    <a:pt x="2634" y="1144"/>
                  </a:cubicBezTo>
                  <a:cubicBezTo>
                    <a:pt x="2644" y="1007"/>
                    <a:pt x="3129" y="948"/>
                    <a:pt x="3364" y="921"/>
                  </a:cubicBezTo>
                  <a:cubicBezTo>
                    <a:pt x="3739" y="879"/>
                    <a:pt x="4086" y="784"/>
                    <a:pt x="4107" y="631"/>
                  </a:cubicBezTo>
                  <a:cubicBezTo>
                    <a:pt x="4143" y="377"/>
                    <a:pt x="3608" y="403"/>
                    <a:pt x="3500" y="372"/>
                  </a:cubicBezTo>
                  <a:cubicBezTo>
                    <a:pt x="3181" y="282"/>
                    <a:pt x="3396" y="234"/>
                    <a:pt x="3802" y="184"/>
                  </a:cubicBezTo>
                  <a:cubicBezTo>
                    <a:pt x="4172" y="138"/>
                    <a:pt x="4365" y="106"/>
                    <a:pt x="4410" y="0"/>
                  </a:cubicBezTo>
                  <a:cubicBezTo>
                    <a:pt x="4066" y="0"/>
                    <a:pt x="4066" y="0"/>
                    <a:pt x="4066" y="0"/>
                  </a:cubicBezTo>
                  <a:cubicBezTo>
                    <a:pt x="3945" y="129"/>
                    <a:pt x="2829" y="68"/>
                    <a:pt x="2835" y="306"/>
                  </a:cubicBezTo>
                  <a:cubicBezTo>
                    <a:pt x="2839" y="481"/>
                    <a:pt x="3599" y="506"/>
                    <a:pt x="3594" y="621"/>
                  </a:cubicBezTo>
                  <a:cubicBezTo>
                    <a:pt x="3587" y="771"/>
                    <a:pt x="2144" y="733"/>
                    <a:pt x="1949" y="1104"/>
                  </a:cubicBezTo>
                  <a:cubicBezTo>
                    <a:pt x="1934" y="1133"/>
                    <a:pt x="1938" y="1156"/>
                    <a:pt x="1939" y="1191"/>
                  </a:cubicBezTo>
                  <a:cubicBezTo>
                    <a:pt x="1952" y="1468"/>
                    <a:pt x="2882" y="1583"/>
                    <a:pt x="2829" y="1822"/>
                  </a:cubicBezTo>
                  <a:cubicBezTo>
                    <a:pt x="2783" y="2029"/>
                    <a:pt x="2384" y="1941"/>
                    <a:pt x="1136" y="2243"/>
                  </a:cubicBezTo>
                  <a:cubicBezTo>
                    <a:pt x="939" y="2291"/>
                    <a:pt x="246" y="2452"/>
                    <a:pt x="0" y="2685"/>
                  </a:cubicBezTo>
                  <a:cubicBezTo>
                    <a:pt x="0" y="2798"/>
                    <a:pt x="0" y="2798"/>
                    <a:pt x="0" y="2798"/>
                  </a:cubicBezTo>
                  <a:lnTo>
                    <a:pt x="1387" y="279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987A8BD2-51F0-4E4F-B22A-0FB2D65078B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9775" y="1466850"/>
              <a:ext cx="3081338" cy="3763963"/>
            </a:xfrm>
            <a:custGeom>
              <a:avLst/>
              <a:gdLst>
                <a:gd name="T0" fmla="*/ 1387 w 4395"/>
                <a:gd name="T1" fmla="*/ 2685 h 2685"/>
                <a:gd name="T2" fmla="*/ 2876 w 4395"/>
                <a:gd name="T3" fmla="*/ 2292 h 2685"/>
                <a:gd name="T4" fmla="*/ 3712 w 4395"/>
                <a:gd name="T5" fmla="*/ 1742 h 2685"/>
                <a:gd name="T6" fmla="*/ 2634 w 4395"/>
                <a:gd name="T7" fmla="*/ 1082 h 2685"/>
                <a:gd name="T8" fmla="*/ 3364 w 4395"/>
                <a:gd name="T9" fmla="*/ 866 h 2685"/>
                <a:gd name="T10" fmla="*/ 4107 w 4395"/>
                <a:gd name="T11" fmla="*/ 585 h 2685"/>
                <a:gd name="T12" fmla="*/ 3500 w 4395"/>
                <a:gd name="T13" fmla="*/ 334 h 2685"/>
                <a:gd name="T14" fmla="*/ 3802 w 4395"/>
                <a:gd name="T15" fmla="*/ 152 h 2685"/>
                <a:gd name="T16" fmla="*/ 4395 w 4395"/>
                <a:gd name="T17" fmla="*/ 0 h 2685"/>
                <a:gd name="T18" fmla="*/ 4033 w 4395"/>
                <a:gd name="T19" fmla="*/ 0 h 2685"/>
                <a:gd name="T20" fmla="*/ 2840 w 4395"/>
                <a:gd name="T21" fmla="*/ 270 h 2685"/>
                <a:gd name="T22" fmla="*/ 3594 w 4395"/>
                <a:gd name="T23" fmla="*/ 575 h 2685"/>
                <a:gd name="T24" fmla="*/ 1940 w 4395"/>
                <a:gd name="T25" fmla="*/ 1122 h 2685"/>
                <a:gd name="T26" fmla="*/ 2829 w 4395"/>
                <a:gd name="T27" fmla="*/ 1739 h 2685"/>
                <a:gd name="T28" fmla="*/ 1136 w 4395"/>
                <a:gd name="T29" fmla="*/ 2147 h 2685"/>
                <a:gd name="T30" fmla="*/ 0 w 4395"/>
                <a:gd name="T31" fmla="*/ 2685 h 2685"/>
                <a:gd name="T32" fmla="*/ 1387 w 4395"/>
                <a:gd name="T33" fmla="*/ 2685 h 26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395" h="2685">
                  <a:moveTo>
                    <a:pt x="1387" y="2685"/>
                  </a:moveTo>
                  <a:cubicBezTo>
                    <a:pt x="1590" y="2508"/>
                    <a:pt x="2359" y="2429"/>
                    <a:pt x="2876" y="2292"/>
                  </a:cubicBezTo>
                  <a:cubicBezTo>
                    <a:pt x="3505" y="2125"/>
                    <a:pt x="3714" y="1934"/>
                    <a:pt x="3712" y="1742"/>
                  </a:cubicBezTo>
                  <a:cubicBezTo>
                    <a:pt x="3708" y="1359"/>
                    <a:pt x="2623" y="1238"/>
                    <a:pt x="2634" y="1082"/>
                  </a:cubicBezTo>
                  <a:cubicBezTo>
                    <a:pt x="2644" y="949"/>
                    <a:pt x="3129" y="892"/>
                    <a:pt x="3364" y="866"/>
                  </a:cubicBezTo>
                  <a:cubicBezTo>
                    <a:pt x="3739" y="825"/>
                    <a:pt x="4110" y="735"/>
                    <a:pt x="4107" y="585"/>
                  </a:cubicBezTo>
                  <a:cubicBezTo>
                    <a:pt x="4104" y="397"/>
                    <a:pt x="3608" y="364"/>
                    <a:pt x="3500" y="334"/>
                  </a:cubicBezTo>
                  <a:cubicBezTo>
                    <a:pt x="3181" y="247"/>
                    <a:pt x="3396" y="202"/>
                    <a:pt x="3802" y="152"/>
                  </a:cubicBezTo>
                  <a:cubicBezTo>
                    <a:pt x="4266" y="94"/>
                    <a:pt x="4362" y="62"/>
                    <a:pt x="4395" y="0"/>
                  </a:cubicBezTo>
                  <a:cubicBezTo>
                    <a:pt x="4033" y="0"/>
                    <a:pt x="4033" y="0"/>
                    <a:pt x="4033" y="0"/>
                  </a:cubicBezTo>
                  <a:cubicBezTo>
                    <a:pt x="3907" y="77"/>
                    <a:pt x="2921" y="89"/>
                    <a:pt x="2840" y="270"/>
                  </a:cubicBezTo>
                  <a:cubicBezTo>
                    <a:pt x="2773" y="419"/>
                    <a:pt x="3599" y="464"/>
                    <a:pt x="3594" y="575"/>
                  </a:cubicBezTo>
                  <a:cubicBezTo>
                    <a:pt x="3585" y="751"/>
                    <a:pt x="2014" y="702"/>
                    <a:pt x="1940" y="1122"/>
                  </a:cubicBezTo>
                  <a:cubicBezTo>
                    <a:pt x="1893" y="1387"/>
                    <a:pt x="2882" y="1508"/>
                    <a:pt x="2829" y="1739"/>
                  </a:cubicBezTo>
                  <a:cubicBezTo>
                    <a:pt x="2783" y="1940"/>
                    <a:pt x="2384" y="1854"/>
                    <a:pt x="1136" y="2147"/>
                  </a:cubicBezTo>
                  <a:cubicBezTo>
                    <a:pt x="907" y="2200"/>
                    <a:pt x="169" y="2442"/>
                    <a:pt x="0" y="2685"/>
                  </a:cubicBezTo>
                  <a:lnTo>
                    <a:pt x="1387" y="2685"/>
                  </a:lnTo>
                  <a:close/>
                </a:path>
              </a:pathLst>
            </a:custGeom>
            <a:solidFill>
              <a:schemeClr val="tx1">
                <a:lumMod val="90000"/>
                <a:lumOff val="1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565A7007-B6F4-40B9-882E-39A363A27E31}"/>
              </a:ext>
            </a:extLst>
          </p:cNvPr>
          <p:cNvSpPr txBox="1"/>
          <p:nvPr/>
        </p:nvSpPr>
        <p:spPr>
          <a:xfrm>
            <a:off x="553182" y="347455"/>
            <a:ext cx="654188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Milestones</a:t>
            </a:r>
            <a:endParaRPr kumimoji="0" lang="en-GB" sz="5000" b="1" i="0" u="none" strike="noStrike" kern="1200" cap="none" spc="0" normalizeH="0" baseline="0" noProof="0" dirty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CD51FE4-1BE9-4725-8C5E-D585E86C49EB}"/>
              </a:ext>
            </a:extLst>
          </p:cNvPr>
          <p:cNvGrpSpPr/>
          <p:nvPr/>
        </p:nvGrpSpPr>
        <p:grpSpPr>
          <a:xfrm>
            <a:off x="1916621" y="3860754"/>
            <a:ext cx="1462984" cy="2261827"/>
            <a:chOff x="7478257" y="2193205"/>
            <a:chExt cx="452893" cy="700189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C61A92C-7461-488B-B685-D8503D3CD944}"/>
                </a:ext>
              </a:extLst>
            </p:cNvPr>
            <p:cNvSpPr/>
            <p:nvPr/>
          </p:nvSpPr>
          <p:spPr>
            <a:xfrm>
              <a:off x="7478257" y="2786413"/>
              <a:ext cx="452893" cy="106981"/>
            </a:xfrm>
            <a:prstGeom prst="ellipse">
              <a:avLst/>
            </a:prstGeom>
            <a:solidFill>
              <a:schemeClr val="tx2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Freeform 17">
              <a:extLst>
                <a:ext uri="{FF2B5EF4-FFF2-40B4-BE49-F238E27FC236}">
                  <a16:creationId xmlns:a16="http://schemas.microsoft.com/office/drawing/2014/main" id="{EAFE7348-1270-48F4-B06C-3337B907A18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8257" y="2193205"/>
              <a:ext cx="452893" cy="646699"/>
            </a:xfrm>
            <a:custGeom>
              <a:avLst/>
              <a:gdLst>
                <a:gd name="T0" fmla="*/ 214 w 221"/>
                <a:gd name="T1" fmla="*/ 77 h 315"/>
                <a:gd name="T2" fmla="*/ 164 w 221"/>
                <a:gd name="T3" fmla="*/ 14 h 315"/>
                <a:gd name="T4" fmla="*/ 110 w 221"/>
                <a:gd name="T5" fmla="*/ 0 h 315"/>
                <a:gd name="T6" fmla="*/ 110 w 221"/>
                <a:gd name="T7" fmla="*/ 0 h 315"/>
                <a:gd name="T8" fmla="*/ 56 w 221"/>
                <a:gd name="T9" fmla="*/ 14 h 315"/>
                <a:gd name="T10" fmla="*/ 6 w 221"/>
                <a:gd name="T11" fmla="*/ 77 h 315"/>
                <a:gd name="T12" fmla="*/ 5 w 221"/>
                <a:gd name="T13" fmla="*/ 132 h 315"/>
                <a:gd name="T14" fmla="*/ 40 w 221"/>
                <a:gd name="T15" fmla="*/ 208 h 315"/>
                <a:gd name="T16" fmla="*/ 94 w 221"/>
                <a:gd name="T17" fmla="*/ 292 h 315"/>
                <a:gd name="T18" fmla="*/ 110 w 221"/>
                <a:gd name="T19" fmla="*/ 315 h 315"/>
                <a:gd name="T20" fmla="*/ 110 w 221"/>
                <a:gd name="T21" fmla="*/ 315 h 315"/>
                <a:gd name="T22" fmla="*/ 126 w 221"/>
                <a:gd name="T23" fmla="*/ 292 h 315"/>
                <a:gd name="T24" fmla="*/ 180 w 221"/>
                <a:gd name="T25" fmla="*/ 208 h 315"/>
                <a:gd name="T26" fmla="*/ 215 w 221"/>
                <a:gd name="T27" fmla="*/ 132 h 315"/>
                <a:gd name="T28" fmla="*/ 214 w 221"/>
                <a:gd name="T29" fmla="*/ 77 h 315"/>
                <a:gd name="T30" fmla="*/ 110 w 221"/>
                <a:gd name="T31" fmla="*/ 174 h 315"/>
                <a:gd name="T32" fmla="*/ 110 w 221"/>
                <a:gd name="T33" fmla="*/ 174 h 315"/>
                <a:gd name="T34" fmla="*/ 110 w 221"/>
                <a:gd name="T35" fmla="*/ 174 h 315"/>
                <a:gd name="T36" fmla="*/ 44 w 221"/>
                <a:gd name="T37" fmla="*/ 108 h 315"/>
                <a:gd name="T38" fmla="*/ 110 w 221"/>
                <a:gd name="T39" fmla="*/ 42 h 315"/>
                <a:gd name="T40" fmla="*/ 110 w 221"/>
                <a:gd name="T41" fmla="*/ 42 h 315"/>
                <a:gd name="T42" fmla="*/ 110 w 221"/>
                <a:gd name="T43" fmla="*/ 42 h 315"/>
                <a:gd name="T44" fmla="*/ 176 w 221"/>
                <a:gd name="T45" fmla="*/ 108 h 315"/>
                <a:gd name="T46" fmla="*/ 110 w 221"/>
                <a:gd name="T47" fmla="*/ 1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1" h="315">
                  <a:moveTo>
                    <a:pt x="214" y="77"/>
                  </a:moveTo>
                  <a:cubicBezTo>
                    <a:pt x="206" y="50"/>
                    <a:pt x="189" y="29"/>
                    <a:pt x="164" y="14"/>
                  </a:cubicBezTo>
                  <a:cubicBezTo>
                    <a:pt x="147" y="4"/>
                    <a:pt x="129" y="0"/>
                    <a:pt x="11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1" y="0"/>
                    <a:pt x="73" y="4"/>
                    <a:pt x="56" y="14"/>
                  </a:cubicBezTo>
                  <a:cubicBezTo>
                    <a:pt x="31" y="29"/>
                    <a:pt x="15" y="50"/>
                    <a:pt x="6" y="77"/>
                  </a:cubicBezTo>
                  <a:cubicBezTo>
                    <a:pt x="1" y="95"/>
                    <a:pt x="0" y="114"/>
                    <a:pt x="5" y="132"/>
                  </a:cubicBezTo>
                  <a:cubicBezTo>
                    <a:pt x="13" y="159"/>
                    <a:pt x="26" y="184"/>
                    <a:pt x="40" y="208"/>
                  </a:cubicBezTo>
                  <a:cubicBezTo>
                    <a:pt x="58" y="237"/>
                    <a:pt x="76" y="264"/>
                    <a:pt x="94" y="292"/>
                  </a:cubicBezTo>
                  <a:cubicBezTo>
                    <a:pt x="99" y="300"/>
                    <a:pt x="104" y="307"/>
                    <a:pt x="110" y="315"/>
                  </a:cubicBezTo>
                  <a:cubicBezTo>
                    <a:pt x="110" y="315"/>
                    <a:pt x="110" y="315"/>
                    <a:pt x="110" y="315"/>
                  </a:cubicBezTo>
                  <a:cubicBezTo>
                    <a:pt x="116" y="307"/>
                    <a:pt x="121" y="300"/>
                    <a:pt x="126" y="292"/>
                  </a:cubicBezTo>
                  <a:cubicBezTo>
                    <a:pt x="144" y="264"/>
                    <a:pt x="163" y="237"/>
                    <a:pt x="180" y="208"/>
                  </a:cubicBezTo>
                  <a:cubicBezTo>
                    <a:pt x="194" y="184"/>
                    <a:pt x="207" y="159"/>
                    <a:pt x="215" y="132"/>
                  </a:cubicBezTo>
                  <a:cubicBezTo>
                    <a:pt x="221" y="114"/>
                    <a:pt x="220" y="95"/>
                    <a:pt x="214" y="77"/>
                  </a:cubicBezTo>
                  <a:close/>
                  <a:moveTo>
                    <a:pt x="110" y="174"/>
                  </a:moveTo>
                  <a:cubicBezTo>
                    <a:pt x="110" y="174"/>
                    <a:pt x="110" y="174"/>
                    <a:pt x="110" y="174"/>
                  </a:cubicBezTo>
                  <a:cubicBezTo>
                    <a:pt x="110" y="174"/>
                    <a:pt x="110" y="174"/>
                    <a:pt x="110" y="174"/>
                  </a:cubicBezTo>
                  <a:cubicBezTo>
                    <a:pt x="74" y="174"/>
                    <a:pt x="44" y="145"/>
                    <a:pt x="44" y="108"/>
                  </a:cubicBezTo>
                  <a:cubicBezTo>
                    <a:pt x="44" y="72"/>
                    <a:pt x="74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47" y="42"/>
                    <a:pt x="176" y="72"/>
                    <a:pt x="176" y="108"/>
                  </a:cubicBezTo>
                  <a:cubicBezTo>
                    <a:pt x="176" y="145"/>
                    <a:pt x="147" y="174"/>
                    <a:pt x="110" y="17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043ABD47-F9C4-4180-B251-BA5EA328BD7A}"/>
              </a:ext>
            </a:extLst>
          </p:cNvPr>
          <p:cNvGrpSpPr/>
          <p:nvPr/>
        </p:nvGrpSpPr>
        <p:grpSpPr>
          <a:xfrm>
            <a:off x="107950" y="67734"/>
            <a:ext cx="10839450" cy="6701366"/>
            <a:chOff x="2943225" y="38100"/>
            <a:chExt cx="6305550" cy="6818313"/>
          </a:xfrm>
          <a:solidFill>
            <a:schemeClr val="bg1"/>
          </a:solidFill>
        </p:grpSpPr>
        <p:sp>
          <p:nvSpPr>
            <p:cNvPr id="103" name="Freeform 86">
              <a:extLst>
                <a:ext uri="{FF2B5EF4-FFF2-40B4-BE49-F238E27FC236}">
                  <a16:creationId xmlns:a16="http://schemas.microsoft.com/office/drawing/2014/main" id="{80F0C35D-6EE0-4A50-A875-08A1FCAEBAB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3225" y="6856413"/>
              <a:ext cx="6305550" cy="0"/>
            </a:xfrm>
            <a:custGeom>
              <a:avLst/>
              <a:gdLst>
                <a:gd name="T0" fmla="*/ 0 w 15350"/>
                <a:gd name="T1" fmla="*/ 15350 w 1535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</a:cxnLst>
              <a:rect l="0" t="0" r="r" b="b"/>
              <a:pathLst>
                <a:path w="15350">
                  <a:moveTo>
                    <a:pt x="0" y="0"/>
                  </a:moveTo>
                  <a:cubicBezTo>
                    <a:pt x="5120" y="0"/>
                    <a:pt x="10235" y="0"/>
                    <a:pt x="1535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4" name="Freeform 89">
              <a:extLst>
                <a:ext uri="{FF2B5EF4-FFF2-40B4-BE49-F238E27FC236}">
                  <a16:creationId xmlns:a16="http://schemas.microsoft.com/office/drawing/2014/main" id="{A154FF12-18DB-454D-AEBB-AEE97A349C8C}"/>
                </a:ext>
              </a:extLst>
            </p:cNvPr>
            <p:cNvSpPr>
              <a:spLocks/>
            </p:cNvSpPr>
            <p:nvPr/>
          </p:nvSpPr>
          <p:spPr bwMode="auto">
            <a:xfrm>
              <a:off x="6410325" y="5073650"/>
              <a:ext cx="330200" cy="195263"/>
            </a:xfrm>
            <a:custGeom>
              <a:avLst/>
              <a:gdLst>
                <a:gd name="T0" fmla="*/ 15 w 803"/>
                <a:gd name="T1" fmla="*/ 238 h 238"/>
                <a:gd name="T2" fmla="*/ 0 w 803"/>
                <a:gd name="T3" fmla="*/ 176 h 238"/>
                <a:gd name="T4" fmla="*/ 789 w 803"/>
                <a:gd name="T5" fmla="*/ 0 h 238"/>
                <a:gd name="T6" fmla="*/ 803 w 803"/>
                <a:gd name="T7" fmla="*/ 56 h 238"/>
                <a:gd name="T8" fmla="*/ 15 w 803"/>
                <a:gd name="T9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3" h="238">
                  <a:moveTo>
                    <a:pt x="15" y="238"/>
                  </a:moveTo>
                  <a:cubicBezTo>
                    <a:pt x="10" y="218"/>
                    <a:pt x="5" y="199"/>
                    <a:pt x="0" y="176"/>
                  </a:cubicBezTo>
                  <a:cubicBezTo>
                    <a:pt x="264" y="117"/>
                    <a:pt x="525" y="59"/>
                    <a:pt x="789" y="0"/>
                  </a:cubicBezTo>
                  <a:cubicBezTo>
                    <a:pt x="795" y="22"/>
                    <a:pt x="799" y="40"/>
                    <a:pt x="803" y="56"/>
                  </a:cubicBezTo>
                  <a:cubicBezTo>
                    <a:pt x="769" y="77"/>
                    <a:pt x="175" y="214"/>
                    <a:pt x="15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5" name="Freeform 90">
              <a:extLst>
                <a:ext uri="{FF2B5EF4-FFF2-40B4-BE49-F238E27FC236}">
                  <a16:creationId xmlns:a16="http://schemas.microsoft.com/office/drawing/2014/main" id="{34BE5A1F-E8DD-4233-81A0-9CD1CD1228B4}"/>
                </a:ext>
              </a:extLst>
            </p:cNvPr>
            <p:cNvSpPr>
              <a:spLocks/>
            </p:cNvSpPr>
            <p:nvPr/>
          </p:nvSpPr>
          <p:spPr bwMode="auto">
            <a:xfrm>
              <a:off x="5848350" y="5321300"/>
              <a:ext cx="330200" cy="184150"/>
            </a:xfrm>
            <a:custGeom>
              <a:avLst/>
              <a:gdLst>
                <a:gd name="T0" fmla="*/ 792 w 804"/>
                <a:gd name="T1" fmla="*/ 4 h 224"/>
                <a:gd name="T2" fmla="*/ 804 w 804"/>
                <a:gd name="T3" fmla="*/ 61 h 224"/>
                <a:gd name="T4" fmla="*/ 13 w 804"/>
                <a:gd name="T5" fmla="*/ 224 h 224"/>
                <a:gd name="T6" fmla="*/ 2 w 804"/>
                <a:gd name="T7" fmla="*/ 184 h 224"/>
                <a:gd name="T8" fmla="*/ 0 w 804"/>
                <a:gd name="T9" fmla="*/ 166 h 224"/>
                <a:gd name="T10" fmla="*/ 792 w 804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04" h="224">
                  <a:moveTo>
                    <a:pt x="792" y="4"/>
                  </a:moveTo>
                  <a:cubicBezTo>
                    <a:pt x="795" y="20"/>
                    <a:pt x="799" y="38"/>
                    <a:pt x="804" y="61"/>
                  </a:cubicBezTo>
                  <a:cubicBezTo>
                    <a:pt x="539" y="118"/>
                    <a:pt x="277" y="171"/>
                    <a:pt x="13" y="224"/>
                  </a:cubicBezTo>
                  <a:cubicBezTo>
                    <a:pt x="8" y="207"/>
                    <a:pt x="4" y="196"/>
                    <a:pt x="2" y="184"/>
                  </a:cubicBezTo>
                  <a:cubicBezTo>
                    <a:pt x="0" y="178"/>
                    <a:pt x="1" y="171"/>
                    <a:pt x="0" y="166"/>
                  </a:cubicBezTo>
                  <a:cubicBezTo>
                    <a:pt x="32" y="149"/>
                    <a:pt x="757" y="0"/>
                    <a:pt x="79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6" name="Freeform 91">
              <a:extLst>
                <a:ext uri="{FF2B5EF4-FFF2-40B4-BE49-F238E27FC236}">
                  <a16:creationId xmlns:a16="http://schemas.microsoft.com/office/drawing/2014/main" id="{BCA7B6DD-0A17-41FC-AD03-599FCDDF3EF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6375" y="5554663"/>
              <a:ext cx="331788" cy="204788"/>
            </a:xfrm>
            <a:custGeom>
              <a:avLst/>
              <a:gdLst>
                <a:gd name="T0" fmla="*/ 781 w 807"/>
                <a:gd name="T1" fmla="*/ 0 h 250"/>
                <a:gd name="T2" fmla="*/ 790 w 807"/>
                <a:gd name="T3" fmla="*/ 12 h 250"/>
                <a:gd name="T4" fmla="*/ 758 w 807"/>
                <a:gd name="T5" fmla="*/ 75 h 250"/>
                <a:gd name="T6" fmla="*/ 56 w 807"/>
                <a:gd name="T7" fmla="*/ 244 h 250"/>
                <a:gd name="T8" fmla="*/ 17 w 807"/>
                <a:gd name="T9" fmla="*/ 250 h 250"/>
                <a:gd name="T10" fmla="*/ 0 w 807"/>
                <a:gd name="T11" fmla="*/ 189 h 250"/>
                <a:gd name="T12" fmla="*/ 781 w 807"/>
                <a:gd name="T13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7" h="250">
                  <a:moveTo>
                    <a:pt x="781" y="0"/>
                  </a:moveTo>
                  <a:cubicBezTo>
                    <a:pt x="787" y="8"/>
                    <a:pt x="789" y="10"/>
                    <a:pt x="790" y="12"/>
                  </a:cubicBezTo>
                  <a:cubicBezTo>
                    <a:pt x="807" y="59"/>
                    <a:pt x="805" y="63"/>
                    <a:pt x="758" y="75"/>
                  </a:cubicBezTo>
                  <a:cubicBezTo>
                    <a:pt x="524" y="131"/>
                    <a:pt x="290" y="188"/>
                    <a:pt x="56" y="244"/>
                  </a:cubicBezTo>
                  <a:cubicBezTo>
                    <a:pt x="44" y="247"/>
                    <a:pt x="33" y="248"/>
                    <a:pt x="17" y="250"/>
                  </a:cubicBezTo>
                  <a:cubicBezTo>
                    <a:pt x="11" y="231"/>
                    <a:pt x="6" y="212"/>
                    <a:pt x="0" y="189"/>
                  </a:cubicBezTo>
                  <a:cubicBezTo>
                    <a:pt x="261" y="120"/>
                    <a:pt x="521" y="58"/>
                    <a:pt x="78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7" name="Freeform 92">
              <a:extLst>
                <a:ext uri="{FF2B5EF4-FFF2-40B4-BE49-F238E27FC236}">
                  <a16:creationId xmlns:a16="http://schemas.microsoft.com/office/drawing/2014/main" id="{87492318-48DD-4AF8-B833-3865E380FF5B}"/>
                </a:ext>
              </a:extLst>
            </p:cNvPr>
            <p:cNvSpPr>
              <a:spLocks/>
            </p:cNvSpPr>
            <p:nvPr/>
          </p:nvSpPr>
          <p:spPr bwMode="auto">
            <a:xfrm>
              <a:off x="6969125" y="4754563"/>
              <a:ext cx="323850" cy="255588"/>
            </a:xfrm>
            <a:custGeom>
              <a:avLst/>
              <a:gdLst>
                <a:gd name="T0" fmla="*/ 765 w 790"/>
                <a:gd name="T1" fmla="*/ 0 h 311"/>
                <a:gd name="T2" fmla="*/ 790 w 790"/>
                <a:gd name="T3" fmla="*/ 58 h 311"/>
                <a:gd name="T4" fmla="*/ 749 w 790"/>
                <a:gd name="T5" fmla="*/ 78 h 311"/>
                <a:gd name="T6" fmla="*/ 200 w 790"/>
                <a:gd name="T7" fmla="*/ 261 h 311"/>
                <a:gd name="T8" fmla="*/ 19 w 790"/>
                <a:gd name="T9" fmla="*/ 311 h 311"/>
                <a:gd name="T10" fmla="*/ 0 w 790"/>
                <a:gd name="T11" fmla="*/ 246 h 311"/>
                <a:gd name="T12" fmla="*/ 765 w 790"/>
                <a:gd name="T13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0" h="311">
                  <a:moveTo>
                    <a:pt x="765" y="0"/>
                  </a:moveTo>
                  <a:cubicBezTo>
                    <a:pt x="774" y="21"/>
                    <a:pt x="781" y="38"/>
                    <a:pt x="790" y="58"/>
                  </a:cubicBezTo>
                  <a:cubicBezTo>
                    <a:pt x="775" y="66"/>
                    <a:pt x="762" y="73"/>
                    <a:pt x="749" y="78"/>
                  </a:cubicBezTo>
                  <a:cubicBezTo>
                    <a:pt x="570" y="151"/>
                    <a:pt x="386" y="208"/>
                    <a:pt x="200" y="261"/>
                  </a:cubicBezTo>
                  <a:cubicBezTo>
                    <a:pt x="142" y="277"/>
                    <a:pt x="83" y="293"/>
                    <a:pt x="19" y="311"/>
                  </a:cubicBezTo>
                  <a:cubicBezTo>
                    <a:pt x="12" y="289"/>
                    <a:pt x="7" y="270"/>
                    <a:pt x="0" y="246"/>
                  </a:cubicBezTo>
                  <a:cubicBezTo>
                    <a:pt x="260" y="175"/>
                    <a:pt x="515" y="103"/>
                    <a:pt x="76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8" name="Freeform 93">
              <a:extLst>
                <a:ext uri="{FF2B5EF4-FFF2-40B4-BE49-F238E27FC236}">
                  <a16:creationId xmlns:a16="http://schemas.microsoft.com/office/drawing/2014/main" id="{3E4C61FA-3624-4BF4-B4F7-72E3C2B3FF8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5513" y="5840413"/>
              <a:ext cx="323850" cy="257175"/>
            </a:xfrm>
            <a:custGeom>
              <a:avLst/>
              <a:gdLst>
                <a:gd name="T0" fmla="*/ 22 w 787"/>
                <a:gd name="T1" fmla="*/ 314 h 314"/>
                <a:gd name="T2" fmla="*/ 0 w 787"/>
                <a:gd name="T3" fmla="*/ 257 h 314"/>
                <a:gd name="T4" fmla="*/ 770 w 787"/>
                <a:gd name="T5" fmla="*/ 0 h 314"/>
                <a:gd name="T6" fmla="*/ 787 w 787"/>
                <a:gd name="T7" fmla="*/ 59 h 314"/>
                <a:gd name="T8" fmla="*/ 22 w 787"/>
                <a:gd name="T9" fmla="*/ 314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7" h="314">
                  <a:moveTo>
                    <a:pt x="22" y="314"/>
                  </a:moveTo>
                  <a:cubicBezTo>
                    <a:pt x="15" y="295"/>
                    <a:pt x="8" y="278"/>
                    <a:pt x="0" y="257"/>
                  </a:cubicBezTo>
                  <a:cubicBezTo>
                    <a:pt x="254" y="159"/>
                    <a:pt x="509" y="76"/>
                    <a:pt x="770" y="0"/>
                  </a:cubicBezTo>
                  <a:cubicBezTo>
                    <a:pt x="777" y="23"/>
                    <a:pt x="782" y="41"/>
                    <a:pt x="787" y="59"/>
                  </a:cubicBezTo>
                  <a:cubicBezTo>
                    <a:pt x="531" y="145"/>
                    <a:pt x="279" y="229"/>
                    <a:pt x="22" y="3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9" name="Freeform 94">
              <a:extLst>
                <a:ext uri="{FF2B5EF4-FFF2-40B4-BE49-F238E27FC236}">
                  <a16:creationId xmlns:a16="http://schemas.microsoft.com/office/drawing/2014/main" id="{CBEE9D19-28B6-4CD6-9909-7305972BE688}"/>
                </a:ext>
              </a:extLst>
            </p:cNvPr>
            <p:cNvSpPr>
              <a:spLocks/>
            </p:cNvSpPr>
            <p:nvPr/>
          </p:nvSpPr>
          <p:spPr bwMode="auto">
            <a:xfrm>
              <a:off x="6248400" y="2874963"/>
              <a:ext cx="130175" cy="155575"/>
            </a:xfrm>
            <a:custGeom>
              <a:avLst/>
              <a:gdLst>
                <a:gd name="T0" fmla="*/ 23 w 316"/>
                <a:gd name="T1" fmla="*/ 0 h 190"/>
                <a:gd name="T2" fmla="*/ 316 w 316"/>
                <a:gd name="T3" fmla="*/ 147 h 190"/>
                <a:gd name="T4" fmla="*/ 296 w 316"/>
                <a:gd name="T5" fmla="*/ 190 h 190"/>
                <a:gd name="T6" fmla="*/ 0 w 316"/>
                <a:gd name="T7" fmla="*/ 40 h 190"/>
                <a:gd name="T8" fmla="*/ 23 w 316"/>
                <a:gd name="T9" fmla="*/ 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6" h="190">
                  <a:moveTo>
                    <a:pt x="23" y="0"/>
                  </a:moveTo>
                  <a:cubicBezTo>
                    <a:pt x="124" y="50"/>
                    <a:pt x="218" y="98"/>
                    <a:pt x="316" y="147"/>
                  </a:cubicBezTo>
                  <a:cubicBezTo>
                    <a:pt x="309" y="161"/>
                    <a:pt x="303" y="173"/>
                    <a:pt x="296" y="190"/>
                  </a:cubicBezTo>
                  <a:cubicBezTo>
                    <a:pt x="194" y="145"/>
                    <a:pt x="96" y="99"/>
                    <a:pt x="0" y="40"/>
                  </a:cubicBezTo>
                  <a:cubicBezTo>
                    <a:pt x="8" y="26"/>
                    <a:pt x="15" y="1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0" name="Freeform 95">
              <a:extLst>
                <a:ext uri="{FF2B5EF4-FFF2-40B4-BE49-F238E27FC236}">
                  <a16:creationId xmlns:a16="http://schemas.microsoft.com/office/drawing/2014/main" id="{9E74DF55-1E3F-49BA-BDE4-50AC898FECB7}"/>
                </a:ext>
              </a:extLst>
            </p:cNvPr>
            <p:cNvSpPr>
              <a:spLocks/>
            </p:cNvSpPr>
            <p:nvPr/>
          </p:nvSpPr>
          <p:spPr bwMode="auto">
            <a:xfrm>
              <a:off x="7210425" y="3732213"/>
              <a:ext cx="128588" cy="165100"/>
            </a:xfrm>
            <a:custGeom>
              <a:avLst/>
              <a:gdLst>
                <a:gd name="T0" fmla="*/ 0 w 312"/>
                <a:gd name="T1" fmla="*/ 42 h 202"/>
                <a:gd name="T2" fmla="*/ 22 w 312"/>
                <a:gd name="T3" fmla="*/ 0 h 202"/>
                <a:gd name="T4" fmla="*/ 312 w 312"/>
                <a:gd name="T5" fmla="*/ 160 h 202"/>
                <a:gd name="T6" fmla="*/ 286 w 312"/>
                <a:gd name="T7" fmla="*/ 202 h 202"/>
                <a:gd name="T8" fmla="*/ 0 w 312"/>
                <a:gd name="T9" fmla="*/ 4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202">
                  <a:moveTo>
                    <a:pt x="0" y="42"/>
                  </a:moveTo>
                  <a:cubicBezTo>
                    <a:pt x="8" y="27"/>
                    <a:pt x="14" y="16"/>
                    <a:pt x="22" y="0"/>
                  </a:cubicBezTo>
                  <a:cubicBezTo>
                    <a:pt x="122" y="48"/>
                    <a:pt x="215" y="103"/>
                    <a:pt x="312" y="160"/>
                  </a:cubicBezTo>
                  <a:cubicBezTo>
                    <a:pt x="302" y="175"/>
                    <a:pt x="295" y="187"/>
                    <a:pt x="286" y="202"/>
                  </a:cubicBezTo>
                  <a:cubicBezTo>
                    <a:pt x="190" y="148"/>
                    <a:pt x="97" y="97"/>
                    <a:pt x="0" y="4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1" name="Freeform 96">
              <a:extLst>
                <a:ext uri="{FF2B5EF4-FFF2-40B4-BE49-F238E27FC236}">
                  <a16:creationId xmlns:a16="http://schemas.microsoft.com/office/drawing/2014/main" id="{53F9CBA2-34C2-410F-925E-A060AE8DBE83}"/>
                </a:ext>
              </a:extLst>
            </p:cNvPr>
            <p:cNvSpPr>
              <a:spLocks/>
            </p:cNvSpPr>
            <p:nvPr/>
          </p:nvSpPr>
          <p:spPr bwMode="auto">
            <a:xfrm>
              <a:off x="6731000" y="3297238"/>
              <a:ext cx="133350" cy="142875"/>
            </a:xfrm>
            <a:custGeom>
              <a:avLst/>
              <a:gdLst>
                <a:gd name="T0" fmla="*/ 322 w 322"/>
                <a:gd name="T1" fmla="*/ 127 h 174"/>
                <a:gd name="T2" fmla="*/ 304 w 322"/>
                <a:gd name="T3" fmla="*/ 174 h 174"/>
                <a:gd name="T4" fmla="*/ 0 w 322"/>
                <a:gd name="T5" fmla="*/ 47 h 174"/>
                <a:gd name="T6" fmla="*/ 19 w 322"/>
                <a:gd name="T7" fmla="*/ 0 h 174"/>
                <a:gd name="T8" fmla="*/ 322 w 322"/>
                <a:gd name="T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2" h="174">
                  <a:moveTo>
                    <a:pt x="322" y="127"/>
                  </a:moveTo>
                  <a:cubicBezTo>
                    <a:pt x="316" y="143"/>
                    <a:pt x="311" y="156"/>
                    <a:pt x="304" y="174"/>
                  </a:cubicBezTo>
                  <a:cubicBezTo>
                    <a:pt x="201" y="131"/>
                    <a:pt x="103" y="90"/>
                    <a:pt x="0" y="47"/>
                  </a:cubicBezTo>
                  <a:cubicBezTo>
                    <a:pt x="7" y="31"/>
                    <a:pt x="12" y="18"/>
                    <a:pt x="19" y="0"/>
                  </a:cubicBezTo>
                  <a:cubicBezTo>
                    <a:pt x="121" y="42"/>
                    <a:pt x="220" y="84"/>
                    <a:pt x="322" y="1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2" name="Freeform 97">
              <a:extLst>
                <a:ext uri="{FF2B5EF4-FFF2-40B4-BE49-F238E27FC236}">
                  <a16:creationId xmlns:a16="http://schemas.microsoft.com/office/drawing/2014/main" id="{01C3D2E1-6D32-4DB4-A7AB-A72B7A647E7C}"/>
                </a:ext>
              </a:extLst>
            </p:cNvPr>
            <p:cNvSpPr>
              <a:spLocks/>
            </p:cNvSpPr>
            <p:nvPr/>
          </p:nvSpPr>
          <p:spPr bwMode="auto">
            <a:xfrm>
              <a:off x="6488113" y="3095625"/>
              <a:ext cx="133350" cy="142875"/>
            </a:xfrm>
            <a:custGeom>
              <a:avLst/>
              <a:gdLst>
                <a:gd name="T0" fmla="*/ 0 w 323"/>
                <a:gd name="T1" fmla="*/ 47 h 174"/>
                <a:gd name="T2" fmla="*/ 20 w 323"/>
                <a:gd name="T3" fmla="*/ 0 h 174"/>
                <a:gd name="T4" fmla="*/ 323 w 323"/>
                <a:gd name="T5" fmla="*/ 126 h 174"/>
                <a:gd name="T6" fmla="*/ 305 w 323"/>
                <a:gd name="T7" fmla="*/ 174 h 174"/>
                <a:gd name="T8" fmla="*/ 0 w 323"/>
                <a:gd name="T9" fmla="*/ 4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3" h="174">
                  <a:moveTo>
                    <a:pt x="0" y="47"/>
                  </a:moveTo>
                  <a:cubicBezTo>
                    <a:pt x="8" y="29"/>
                    <a:pt x="13" y="17"/>
                    <a:pt x="20" y="0"/>
                  </a:cubicBezTo>
                  <a:cubicBezTo>
                    <a:pt x="121" y="42"/>
                    <a:pt x="219" y="83"/>
                    <a:pt x="323" y="126"/>
                  </a:cubicBezTo>
                  <a:cubicBezTo>
                    <a:pt x="317" y="142"/>
                    <a:pt x="311" y="156"/>
                    <a:pt x="305" y="174"/>
                  </a:cubicBezTo>
                  <a:cubicBezTo>
                    <a:pt x="202" y="131"/>
                    <a:pt x="104" y="90"/>
                    <a:pt x="0" y="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3" name="Freeform 98">
              <a:extLst>
                <a:ext uri="{FF2B5EF4-FFF2-40B4-BE49-F238E27FC236}">
                  <a16:creationId xmlns:a16="http://schemas.microsoft.com/office/drawing/2014/main" id="{55879D9A-D6DB-450A-8AA6-FE49F80D0FCC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9975" y="4445000"/>
              <a:ext cx="120650" cy="185738"/>
            </a:xfrm>
            <a:custGeom>
              <a:avLst/>
              <a:gdLst>
                <a:gd name="T0" fmla="*/ 19 w 291"/>
                <a:gd name="T1" fmla="*/ 226 h 226"/>
                <a:gd name="T2" fmla="*/ 6 w 291"/>
                <a:gd name="T3" fmla="*/ 204 h 226"/>
                <a:gd name="T4" fmla="*/ 0 w 291"/>
                <a:gd name="T5" fmla="*/ 180 h 226"/>
                <a:gd name="T6" fmla="*/ 251 w 291"/>
                <a:gd name="T7" fmla="*/ 0 h 226"/>
                <a:gd name="T8" fmla="*/ 291 w 291"/>
                <a:gd name="T9" fmla="*/ 28 h 226"/>
                <a:gd name="T10" fmla="*/ 19 w 291"/>
                <a:gd name="T11" fmla="*/ 226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1" h="226">
                  <a:moveTo>
                    <a:pt x="19" y="226"/>
                  </a:moveTo>
                  <a:cubicBezTo>
                    <a:pt x="13" y="215"/>
                    <a:pt x="8" y="210"/>
                    <a:pt x="6" y="204"/>
                  </a:cubicBezTo>
                  <a:cubicBezTo>
                    <a:pt x="3" y="198"/>
                    <a:pt x="2" y="192"/>
                    <a:pt x="0" y="180"/>
                  </a:cubicBezTo>
                  <a:cubicBezTo>
                    <a:pt x="91" y="134"/>
                    <a:pt x="182" y="84"/>
                    <a:pt x="251" y="0"/>
                  </a:cubicBezTo>
                  <a:cubicBezTo>
                    <a:pt x="264" y="9"/>
                    <a:pt x="276" y="17"/>
                    <a:pt x="291" y="28"/>
                  </a:cubicBezTo>
                  <a:cubicBezTo>
                    <a:pt x="219" y="122"/>
                    <a:pt x="123" y="176"/>
                    <a:pt x="19" y="2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4" name="Freeform 99">
              <a:extLst>
                <a:ext uri="{FF2B5EF4-FFF2-40B4-BE49-F238E27FC236}">
                  <a16:creationId xmlns:a16="http://schemas.microsoft.com/office/drawing/2014/main" id="{E85B5991-2F06-45AC-BCEA-03B99A5EAC1A}"/>
                </a:ext>
              </a:extLst>
            </p:cNvPr>
            <p:cNvSpPr>
              <a:spLocks/>
            </p:cNvSpPr>
            <p:nvPr/>
          </p:nvSpPr>
          <p:spPr bwMode="auto">
            <a:xfrm>
              <a:off x="6973888" y="3505200"/>
              <a:ext cx="131763" cy="149225"/>
            </a:xfrm>
            <a:custGeom>
              <a:avLst/>
              <a:gdLst>
                <a:gd name="T0" fmla="*/ 0 w 320"/>
                <a:gd name="T1" fmla="*/ 45 h 181"/>
                <a:gd name="T2" fmla="*/ 11 w 320"/>
                <a:gd name="T3" fmla="*/ 16 h 181"/>
                <a:gd name="T4" fmla="*/ 24 w 320"/>
                <a:gd name="T5" fmla="*/ 0 h 181"/>
                <a:gd name="T6" fmla="*/ 320 w 320"/>
                <a:gd name="T7" fmla="*/ 135 h 181"/>
                <a:gd name="T8" fmla="*/ 298 w 320"/>
                <a:gd name="T9" fmla="*/ 181 h 181"/>
                <a:gd name="T10" fmla="*/ 0 w 320"/>
                <a:gd name="T11" fmla="*/ 4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0" h="181">
                  <a:moveTo>
                    <a:pt x="0" y="45"/>
                  </a:moveTo>
                  <a:cubicBezTo>
                    <a:pt x="5" y="31"/>
                    <a:pt x="7" y="23"/>
                    <a:pt x="11" y="16"/>
                  </a:cubicBezTo>
                  <a:cubicBezTo>
                    <a:pt x="13" y="12"/>
                    <a:pt x="17" y="8"/>
                    <a:pt x="24" y="0"/>
                  </a:cubicBezTo>
                  <a:cubicBezTo>
                    <a:pt x="121" y="44"/>
                    <a:pt x="218" y="89"/>
                    <a:pt x="320" y="135"/>
                  </a:cubicBezTo>
                  <a:cubicBezTo>
                    <a:pt x="312" y="152"/>
                    <a:pt x="306" y="164"/>
                    <a:pt x="298" y="181"/>
                  </a:cubicBezTo>
                  <a:cubicBezTo>
                    <a:pt x="198" y="135"/>
                    <a:pt x="101" y="91"/>
                    <a:pt x="0" y="4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5" name="Freeform 100">
              <a:extLst>
                <a:ext uri="{FF2B5EF4-FFF2-40B4-BE49-F238E27FC236}">
                  <a16:creationId xmlns:a16="http://schemas.microsoft.com/office/drawing/2014/main" id="{001DDCAA-C90E-485B-B7C4-1CD7AE42D2A8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2675" y="4010025"/>
              <a:ext cx="107950" cy="217488"/>
            </a:xfrm>
            <a:custGeom>
              <a:avLst/>
              <a:gdLst>
                <a:gd name="T0" fmla="*/ 0 w 262"/>
                <a:gd name="T1" fmla="*/ 37 h 266"/>
                <a:gd name="T2" fmla="*/ 32 w 262"/>
                <a:gd name="T3" fmla="*/ 0 h 266"/>
                <a:gd name="T4" fmla="*/ 262 w 262"/>
                <a:gd name="T5" fmla="*/ 238 h 266"/>
                <a:gd name="T6" fmla="*/ 242 w 262"/>
                <a:gd name="T7" fmla="*/ 256 h 266"/>
                <a:gd name="T8" fmla="*/ 221 w 262"/>
                <a:gd name="T9" fmla="*/ 266 h 266"/>
                <a:gd name="T10" fmla="*/ 0 w 262"/>
                <a:gd name="T11" fmla="*/ 37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2" h="266">
                  <a:moveTo>
                    <a:pt x="0" y="37"/>
                  </a:moveTo>
                  <a:cubicBezTo>
                    <a:pt x="13" y="22"/>
                    <a:pt x="21" y="13"/>
                    <a:pt x="32" y="0"/>
                  </a:cubicBezTo>
                  <a:cubicBezTo>
                    <a:pt x="122" y="69"/>
                    <a:pt x="202" y="142"/>
                    <a:pt x="262" y="238"/>
                  </a:cubicBezTo>
                  <a:cubicBezTo>
                    <a:pt x="253" y="246"/>
                    <a:pt x="248" y="252"/>
                    <a:pt x="242" y="256"/>
                  </a:cubicBezTo>
                  <a:cubicBezTo>
                    <a:pt x="236" y="259"/>
                    <a:pt x="230" y="261"/>
                    <a:pt x="221" y="266"/>
                  </a:cubicBezTo>
                  <a:cubicBezTo>
                    <a:pt x="162" y="177"/>
                    <a:pt x="85" y="106"/>
                    <a:pt x="0" y="3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6" name="Freeform 101">
              <a:extLst>
                <a:ext uri="{FF2B5EF4-FFF2-40B4-BE49-F238E27FC236}">
                  <a16:creationId xmlns:a16="http://schemas.microsoft.com/office/drawing/2014/main" id="{ABB4DFBA-86F4-4FDB-BB1E-82A995FC0E26}"/>
                </a:ext>
              </a:extLst>
            </p:cNvPr>
            <p:cNvSpPr>
              <a:spLocks/>
            </p:cNvSpPr>
            <p:nvPr/>
          </p:nvSpPr>
          <p:spPr bwMode="auto">
            <a:xfrm>
              <a:off x="7256463" y="1908175"/>
              <a:ext cx="103188" cy="61913"/>
            </a:xfrm>
            <a:custGeom>
              <a:avLst/>
              <a:gdLst>
                <a:gd name="T0" fmla="*/ 248 w 251"/>
                <a:gd name="T1" fmla="*/ 34 h 76"/>
                <a:gd name="T2" fmla="*/ 98 w 251"/>
                <a:gd name="T3" fmla="*/ 59 h 76"/>
                <a:gd name="T4" fmla="*/ 36 w 251"/>
                <a:gd name="T5" fmla="*/ 68 h 76"/>
                <a:gd name="T6" fmla="*/ 3 w 251"/>
                <a:gd name="T7" fmla="*/ 56 h 76"/>
                <a:gd name="T8" fmla="*/ 33 w 251"/>
                <a:gd name="T9" fmla="*/ 33 h 76"/>
                <a:gd name="T10" fmla="*/ 135 w 251"/>
                <a:gd name="T11" fmla="*/ 16 h 76"/>
                <a:gd name="T12" fmla="*/ 225 w 251"/>
                <a:gd name="T13" fmla="*/ 3 h 76"/>
                <a:gd name="T14" fmla="*/ 248 w 251"/>
                <a:gd name="T15" fmla="*/ 34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1" h="76">
                  <a:moveTo>
                    <a:pt x="248" y="34"/>
                  </a:moveTo>
                  <a:cubicBezTo>
                    <a:pt x="197" y="43"/>
                    <a:pt x="148" y="51"/>
                    <a:pt x="98" y="59"/>
                  </a:cubicBezTo>
                  <a:cubicBezTo>
                    <a:pt x="77" y="62"/>
                    <a:pt x="57" y="66"/>
                    <a:pt x="36" y="68"/>
                  </a:cubicBezTo>
                  <a:cubicBezTo>
                    <a:pt x="23" y="69"/>
                    <a:pt x="7" y="76"/>
                    <a:pt x="3" y="56"/>
                  </a:cubicBezTo>
                  <a:cubicBezTo>
                    <a:pt x="0" y="34"/>
                    <a:pt x="20" y="35"/>
                    <a:pt x="33" y="33"/>
                  </a:cubicBezTo>
                  <a:cubicBezTo>
                    <a:pt x="67" y="26"/>
                    <a:pt x="101" y="22"/>
                    <a:pt x="135" y="16"/>
                  </a:cubicBezTo>
                  <a:cubicBezTo>
                    <a:pt x="165" y="12"/>
                    <a:pt x="195" y="7"/>
                    <a:pt x="225" y="3"/>
                  </a:cubicBezTo>
                  <a:cubicBezTo>
                    <a:pt x="244" y="0"/>
                    <a:pt x="251" y="10"/>
                    <a:pt x="248" y="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7" name="Freeform 102">
              <a:extLst>
                <a:ext uri="{FF2B5EF4-FFF2-40B4-BE49-F238E27FC236}">
                  <a16:creationId xmlns:a16="http://schemas.microsoft.com/office/drawing/2014/main" id="{F52DC87E-5F2C-47BA-B4DD-611B1DD6C7A1}"/>
                </a:ext>
              </a:extLst>
            </p:cNvPr>
            <p:cNvSpPr>
              <a:spLocks/>
            </p:cNvSpPr>
            <p:nvPr/>
          </p:nvSpPr>
          <p:spPr bwMode="auto">
            <a:xfrm>
              <a:off x="7451725" y="1847850"/>
              <a:ext cx="103188" cy="57150"/>
            </a:xfrm>
            <a:custGeom>
              <a:avLst/>
              <a:gdLst>
                <a:gd name="T0" fmla="*/ 19 w 252"/>
                <a:gd name="T1" fmla="*/ 71 h 71"/>
                <a:gd name="T2" fmla="*/ 3 w 252"/>
                <a:gd name="T3" fmla="*/ 53 h 71"/>
                <a:gd name="T4" fmla="*/ 23 w 252"/>
                <a:gd name="T5" fmla="*/ 34 h 71"/>
                <a:gd name="T6" fmla="*/ 220 w 252"/>
                <a:gd name="T7" fmla="*/ 2 h 71"/>
                <a:gd name="T8" fmla="*/ 248 w 252"/>
                <a:gd name="T9" fmla="*/ 15 h 71"/>
                <a:gd name="T10" fmla="*/ 226 w 252"/>
                <a:gd name="T11" fmla="*/ 37 h 71"/>
                <a:gd name="T12" fmla="*/ 77 w 252"/>
                <a:gd name="T13" fmla="*/ 61 h 71"/>
                <a:gd name="T14" fmla="*/ 19 w 252"/>
                <a:gd name="T15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71">
                  <a:moveTo>
                    <a:pt x="19" y="71"/>
                  </a:moveTo>
                  <a:cubicBezTo>
                    <a:pt x="15" y="66"/>
                    <a:pt x="5" y="61"/>
                    <a:pt x="3" y="53"/>
                  </a:cubicBezTo>
                  <a:cubicBezTo>
                    <a:pt x="0" y="39"/>
                    <a:pt x="13" y="36"/>
                    <a:pt x="23" y="34"/>
                  </a:cubicBezTo>
                  <a:cubicBezTo>
                    <a:pt x="89" y="23"/>
                    <a:pt x="154" y="12"/>
                    <a:pt x="220" y="2"/>
                  </a:cubicBezTo>
                  <a:cubicBezTo>
                    <a:pt x="232" y="0"/>
                    <a:pt x="245" y="0"/>
                    <a:pt x="248" y="15"/>
                  </a:cubicBezTo>
                  <a:cubicBezTo>
                    <a:pt x="252" y="32"/>
                    <a:pt x="239" y="35"/>
                    <a:pt x="226" y="37"/>
                  </a:cubicBezTo>
                  <a:cubicBezTo>
                    <a:pt x="177" y="45"/>
                    <a:pt x="127" y="53"/>
                    <a:pt x="77" y="61"/>
                  </a:cubicBezTo>
                  <a:cubicBezTo>
                    <a:pt x="60" y="64"/>
                    <a:pt x="43" y="67"/>
                    <a:pt x="19" y="7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8" name="Freeform 103">
              <a:extLst>
                <a:ext uri="{FF2B5EF4-FFF2-40B4-BE49-F238E27FC236}">
                  <a16:creationId xmlns:a16="http://schemas.microsoft.com/office/drawing/2014/main" id="{24A26656-B76B-47F8-B61A-701E862533DB}"/>
                </a:ext>
              </a:extLst>
            </p:cNvPr>
            <p:cNvSpPr>
              <a:spLocks/>
            </p:cNvSpPr>
            <p:nvPr/>
          </p:nvSpPr>
          <p:spPr bwMode="auto">
            <a:xfrm>
              <a:off x="6484938" y="2205038"/>
              <a:ext cx="100013" cy="77788"/>
            </a:xfrm>
            <a:custGeom>
              <a:avLst/>
              <a:gdLst>
                <a:gd name="T0" fmla="*/ 242 w 242"/>
                <a:gd name="T1" fmla="*/ 29 h 95"/>
                <a:gd name="T2" fmla="*/ 219 w 242"/>
                <a:gd name="T3" fmla="*/ 39 h 95"/>
                <a:gd name="T4" fmla="*/ 31 w 242"/>
                <a:gd name="T5" fmla="*/ 91 h 95"/>
                <a:gd name="T6" fmla="*/ 16 w 242"/>
                <a:gd name="T7" fmla="*/ 94 h 95"/>
                <a:gd name="T8" fmla="*/ 1 w 242"/>
                <a:gd name="T9" fmla="*/ 85 h 95"/>
                <a:gd name="T10" fmla="*/ 6 w 242"/>
                <a:gd name="T11" fmla="*/ 64 h 95"/>
                <a:gd name="T12" fmla="*/ 20 w 242"/>
                <a:gd name="T13" fmla="*/ 58 h 95"/>
                <a:gd name="T14" fmla="*/ 207 w 242"/>
                <a:gd name="T15" fmla="*/ 5 h 95"/>
                <a:gd name="T16" fmla="*/ 242 w 242"/>
                <a:gd name="T17" fmla="*/ 29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2" h="95">
                  <a:moveTo>
                    <a:pt x="242" y="29"/>
                  </a:moveTo>
                  <a:cubicBezTo>
                    <a:pt x="233" y="33"/>
                    <a:pt x="226" y="37"/>
                    <a:pt x="219" y="39"/>
                  </a:cubicBezTo>
                  <a:cubicBezTo>
                    <a:pt x="156" y="57"/>
                    <a:pt x="94" y="74"/>
                    <a:pt x="31" y="91"/>
                  </a:cubicBezTo>
                  <a:cubicBezTo>
                    <a:pt x="26" y="92"/>
                    <a:pt x="21" y="95"/>
                    <a:pt x="16" y="94"/>
                  </a:cubicBezTo>
                  <a:cubicBezTo>
                    <a:pt x="10" y="93"/>
                    <a:pt x="2" y="89"/>
                    <a:pt x="1" y="85"/>
                  </a:cubicBezTo>
                  <a:cubicBezTo>
                    <a:pt x="0" y="78"/>
                    <a:pt x="2" y="70"/>
                    <a:pt x="6" y="64"/>
                  </a:cubicBezTo>
                  <a:cubicBezTo>
                    <a:pt x="8" y="60"/>
                    <a:pt x="15" y="59"/>
                    <a:pt x="20" y="58"/>
                  </a:cubicBezTo>
                  <a:cubicBezTo>
                    <a:pt x="82" y="40"/>
                    <a:pt x="145" y="23"/>
                    <a:pt x="207" y="5"/>
                  </a:cubicBezTo>
                  <a:cubicBezTo>
                    <a:pt x="224" y="1"/>
                    <a:pt x="239" y="0"/>
                    <a:pt x="242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9" name="Freeform 104">
              <a:extLst>
                <a:ext uri="{FF2B5EF4-FFF2-40B4-BE49-F238E27FC236}">
                  <a16:creationId xmlns:a16="http://schemas.microsoft.com/office/drawing/2014/main" id="{4C447A74-2616-4834-BCB5-F1D9A6FC0A6C}"/>
                </a:ext>
              </a:extLst>
            </p:cNvPr>
            <p:cNvSpPr>
              <a:spLocks/>
            </p:cNvSpPr>
            <p:nvPr/>
          </p:nvSpPr>
          <p:spPr bwMode="auto">
            <a:xfrm>
              <a:off x="7645400" y="1778000"/>
              <a:ext cx="103188" cy="61913"/>
            </a:xfrm>
            <a:custGeom>
              <a:avLst/>
              <a:gdLst>
                <a:gd name="T0" fmla="*/ 20 w 248"/>
                <a:gd name="T1" fmla="*/ 77 h 77"/>
                <a:gd name="T2" fmla="*/ 4 w 248"/>
                <a:gd name="T3" fmla="*/ 60 h 77"/>
                <a:gd name="T4" fmla="*/ 22 w 248"/>
                <a:gd name="T5" fmla="*/ 39 h 77"/>
                <a:gd name="T6" fmla="*/ 155 w 248"/>
                <a:gd name="T7" fmla="*/ 14 h 77"/>
                <a:gd name="T8" fmla="*/ 226 w 248"/>
                <a:gd name="T9" fmla="*/ 1 h 77"/>
                <a:gd name="T10" fmla="*/ 246 w 248"/>
                <a:gd name="T11" fmla="*/ 13 h 77"/>
                <a:gd name="T12" fmla="*/ 235 w 248"/>
                <a:gd name="T13" fmla="*/ 33 h 77"/>
                <a:gd name="T14" fmla="*/ 20 w 248"/>
                <a:gd name="T15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8" h="77">
                  <a:moveTo>
                    <a:pt x="20" y="77"/>
                  </a:moveTo>
                  <a:cubicBezTo>
                    <a:pt x="15" y="72"/>
                    <a:pt x="6" y="67"/>
                    <a:pt x="4" y="60"/>
                  </a:cubicBezTo>
                  <a:cubicBezTo>
                    <a:pt x="0" y="47"/>
                    <a:pt x="11" y="41"/>
                    <a:pt x="22" y="39"/>
                  </a:cubicBezTo>
                  <a:cubicBezTo>
                    <a:pt x="66" y="30"/>
                    <a:pt x="111" y="22"/>
                    <a:pt x="155" y="14"/>
                  </a:cubicBezTo>
                  <a:cubicBezTo>
                    <a:pt x="179" y="9"/>
                    <a:pt x="202" y="4"/>
                    <a:pt x="226" y="1"/>
                  </a:cubicBezTo>
                  <a:cubicBezTo>
                    <a:pt x="232" y="0"/>
                    <a:pt x="244" y="7"/>
                    <a:pt x="246" y="13"/>
                  </a:cubicBezTo>
                  <a:cubicBezTo>
                    <a:pt x="248" y="18"/>
                    <a:pt x="241" y="32"/>
                    <a:pt x="235" y="33"/>
                  </a:cubicBezTo>
                  <a:cubicBezTo>
                    <a:pt x="165" y="48"/>
                    <a:pt x="95" y="62"/>
                    <a:pt x="20" y="7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0" name="Freeform 105">
              <a:extLst>
                <a:ext uri="{FF2B5EF4-FFF2-40B4-BE49-F238E27FC236}">
                  <a16:creationId xmlns:a16="http://schemas.microsoft.com/office/drawing/2014/main" id="{6CA85A20-84D6-4E67-91A8-1C69DA8D1C10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1200" y="1970088"/>
              <a:ext cx="104775" cy="61913"/>
            </a:xfrm>
            <a:custGeom>
              <a:avLst/>
              <a:gdLst>
                <a:gd name="T0" fmla="*/ 243 w 253"/>
                <a:gd name="T1" fmla="*/ 0 h 75"/>
                <a:gd name="T2" fmla="*/ 234 w 253"/>
                <a:gd name="T3" fmla="*/ 37 h 75"/>
                <a:gd name="T4" fmla="*/ 12 w 253"/>
                <a:gd name="T5" fmla="*/ 75 h 75"/>
                <a:gd name="T6" fmla="*/ 20 w 253"/>
                <a:gd name="T7" fmla="*/ 38 h 75"/>
                <a:gd name="T8" fmla="*/ 243 w 253"/>
                <a:gd name="T9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3" h="75">
                  <a:moveTo>
                    <a:pt x="243" y="0"/>
                  </a:moveTo>
                  <a:cubicBezTo>
                    <a:pt x="253" y="22"/>
                    <a:pt x="252" y="34"/>
                    <a:pt x="234" y="37"/>
                  </a:cubicBezTo>
                  <a:cubicBezTo>
                    <a:pt x="160" y="50"/>
                    <a:pt x="86" y="62"/>
                    <a:pt x="12" y="75"/>
                  </a:cubicBezTo>
                  <a:cubicBezTo>
                    <a:pt x="1" y="56"/>
                    <a:pt x="0" y="42"/>
                    <a:pt x="20" y="38"/>
                  </a:cubicBezTo>
                  <a:cubicBezTo>
                    <a:pt x="94" y="25"/>
                    <a:pt x="168" y="13"/>
                    <a:pt x="24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1" name="Freeform 106">
              <a:extLst>
                <a:ext uri="{FF2B5EF4-FFF2-40B4-BE49-F238E27FC236}">
                  <a16:creationId xmlns:a16="http://schemas.microsoft.com/office/drawing/2014/main" id="{4A0F0213-9D50-4A01-A1B7-99A91691EEEB}"/>
                </a:ext>
              </a:extLst>
            </p:cNvPr>
            <p:cNvSpPr>
              <a:spLocks/>
            </p:cNvSpPr>
            <p:nvPr/>
          </p:nvSpPr>
          <p:spPr bwMode="auto">
            <a:xfrm>
              <a:off x="6165850" y="2497138"/>
              <a:ext cx="57150" cy="184150"/>
            </a:xfrm>
            <a:custGeom>
              <a:avLst/>
              <a:gdLst>
                <a:gd name="T0" fmla="*/ 139 w 139"/>
                <a:gd name="T1" fmla="*/ 29 h 223"/>
                <a:gd name="T2" fmla="*/ 36 w 139"/>
                <a:gd name="T3" fmla="*/ 216 h 223"/>
                <a:gd name="T4" fmla="*/ 2 w 139"/>
                <a:gd name="T5" fmla="*/ 198 h 223"/>
                <a:gd name="T6" fmla="*/ 16 w 139"/>
                <a:gd name="T7" fmla="*/ 133 h 223"/>
                <a:gd name="T8" fmla="*/ 103 w 139"/>
                <a:gd name="T9" fmla="*/ 16 h 223"/>
                <a:gd name="T10" fmla="*/ 139 w 139"/>
                <a:gd name="T11" fmla="*/ 29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9" h="223">
                  <a:moveTo>
                    <a:pt x="139" y="29"/>
                  </a:moveTo>
                  <a:cubicBezTo>
                    <a:pt x="84" y="79"/>
                    <a:pt x="33" y="134"/>
                    <a:pt x="36" y="216"/>
                  </a:cubicBezTo>
                  <a:cubicBezTo>
                    <a:pt x="6" y="223"/>
                    <a:pt x="0" y="221"/>
                    <a:pt x="2" y="198"/>
                  </a:cubicBezTo>
                  <a:cubicBezTo>
                    <a:pt x="4" y="176"/>
                    <a:pt x="9" y="154"/>
                    <a:pt x="16" y="133"/>
                  </a:cubicBezTo>
                  <a:cubicBezTo>
                    <a:pt x="33" y="85"/>
                    <a:pt x="66" y="49"/>
                    <a:pt x="103" y="16"/>
                  </a:cubicBezTo>
                  <a:cubicBezTo>
                    <a:pt x="120" y="0"/>
                    <a:pt x="130" y="6"/>
                    <a:pt x="139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2" name="Freeform 107">
              <a:extLst>
                <a:ext uri="{FF2B5EF4-FFF2-40B4-BE49-F238E27FC236}">
                  <a16:creationId xmlns:a16="http://schemas.microsoft.com/office/drawing/2014/main" id="{4BB3EDC8-2E2B-4630-BC6C-95FCFC68FAAA}"/>
                </a:ext>
              </a:extLst>
            </p:cNvPr>
            <p:cNvSpPr>
              <a:spLocks/>
            </p:cNvSpPr>
            <p:nvPr/>
          </p:nvSpPr>
          <p:spPr bwMode="auto">
            <a:xfrm>
              <a:off x="6677025" y="2116138"/>
              <a:ext cx="100013" cy="66675"/>
            </a:xfrm>
            <a:custGeom>
              <a:avLst/>
              <a:gdLst>
                <a:gd name="T0" fmla="*/ 228 w 246"/>
                <a:gd name="T1" fmla="*/ 0 h 82"/>
                <a:gd name="T2" fmla="*/ 242 w 246"/>
                <a:gd name="T3" fmla="*/ 17 h 82"/>
                <a:gd name="T4" fmla="*/ 224 w 246"/>
                <a:gd name="T5" fmla="*/ 37 h 82"/>
                <a:gd name="T6" fmla="*/ 72 w 246"/>
                <a:gd name="T7" fmla="*/ 71 h 82"/>
                <a:gd name="T8" fmla="*/ 21 w 246"/>
                <a:gd name="T9" fmla="*/ 81 h 82"/>
                <a:gd name="T10" fmla="*/ 0 w 246"/>
                <a:gd name="T11" fmla="*/ 69 h 82"/>
                <a:gd name="T12" fmla="*/ 14 w 246"/>
                <a:gd name="T13" fmla="*/ 49 h 82"/>
                <a:gd name="T14" fmla="*/ 44 w 246"/>
                <a:gd name="T15" fmla="*/ 41 h 82"/>
                <a:gd name="T16" fmla="*/ 199 w 246"/>
                <a:gd name="T17" fmla="*/ 6 h 82"/>
                <a:gd name="T18" fmla="*/ 228 w 246"/>
                <a:gd name="T19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6" h="82">
                  <a:moveTo>
                    <a:pt x="228" y="0"/>
                  </a:moveTo>
                  <a:cubicBezTo>
                    <a:pt x="232" y="5"/>
                    <a:pt x="240" y="10"/>
                    <a:pt x="242" y="17"/>
                  </a:cubicBezTo>
                  <a:cubicBezTo>
                    <a:pt x="246" y="30"/>
                    <a:pt x="235" y="35"/>
                    <a:pt x="224" y="37"/>
                  </a:cubicBezTo>
                  <a:cubicBezTo>
                    <a:pt x="173" y="48"/>
                    <a:pt x="123" y="59"/>
                    <a:pt x="72" y="71"/>
                  </a:cubicBezTo>
                  <a:cubicBezTo>
                    <a:pt x="55" y="74"/>
                    <a:pt x="38" y="80"/>
                    <a:pt x="21" y="81"/>
                  </a:cubicBezTo>
                  <a:cubicBezTo>
                    <a:pt x="15" y="82"/>
                    <a:pt x="7" y="74"/>
                    <a:pt x="0" y="69"/>
                  </a:cubicBezTo>
                  <a:cubicBezTo>
                    <a:pt x="4" y="63"/>
                    <a:pt x="7" y="53"/>
                    <a:pt x="14" y="49"/>
                  </a:cubicBezTo>
                  <a:cubicBezTo>
                    <a:pt x="22" y="44"/>
                    <a:pt x="34" y="43"/>
                    <a:pt x="44" y="41"/>
                  </a:cubicBezTo>
                  <a:cubicBezTo>
                    <a:pt x="96" y="29"/>
                    <a:pt x="148" y="18"/>
                    <a:pt x="199" y="6"/>
                  </a:cubicBezTo>
                  <a:cubicBezTo>
                    <a:pt x="207" y="4"/>
                    <a:pt x="215" y="3"/>
                    <a:pt x="22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3" name="Freeform 108">
              <a:extLst>
                <a:ext uri="{FF2B5EF4-FFF2-40B4-BE49-F238E27FC236}">
                  <a16:creationId xmlns:a16="http://schemas.microsoft.com/office/drawing/2014/main" id="{DD9B6324-BCE7-497B-9B0E-FC44AAACE667}"/>
                </a:ext>
              </a:extLst>
            </p:cNvPr>
            <p:cNvSpPr>
              <a:spLocks/>
            </p:cNvSpPr>
            <p:nvPr/>
          </p:nvSpPr>
          <p:spPr bwMode="auto">
            <a:xfrm>
              <a:off x="6867525" y="2039938"/>
              <a:ext cx="103188" cy="61913"/>
            </a:xfrm>
            <a:custGeom>
              <a:avLst/>
              <a:gdLst>
                <a:gd name="T0" fmla="*/ 11 w 252"/>
                <a:gd name="T1" fmla="*/ 76 h 76"/>
                <a:gd name="T2" fmla="*/ 20 w 252"/>
                <a:gd name="T3" fmla="*/ 40 h 76"/>
                <a:gd name="T4" fmla="*/ 227 w 252"/>
                <a:gd name="T5" fmla="*/ 1 h 76"/>
                <a:gd name="T6" fmla="*/ 247 w 252"/>
                <a:gd name="T7" fmla="*/ 13 h 76"/>
                <a:gd name="T8" fmla="*/ 232 w 252"/>
                <a:gd name="T9" fmla="*/ 35 h 76"/>
                <a:gd name="T10" fmla="*/ 69 w 252"/>
                <a:gd name="T11" fmla="*/ 66 h 76"/>
                <a:gd name="T12" fmla="*/ 11 w 252"/>
                <a:gd name="T13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2" h="76">
                  <a:moveTo>
                    <a:pt x="11" y="76"/>
                  </a:moveTo>
                  <a:cubicBezTo>
                    <a:pt x="0" y="57"/>
                    <a:pt x="0" y="44"/>
                    <a:pt x="20" y="40"/>
                  </a:cubicBezTo>
                  <a:cubicBezTo>
                    <a:pt x="89" y="26"/>
                    <a:pt x="158" y="13"/>
                    <a:pt x="227" y="1"/>
                  </a:cubicBezTo>
                  <a:cubicBezTo>
                    <a:pt x="233" y="0"/>
                    <a:pt x="245" y="7"/>
                    <a:pt x="247" y="13"/>
                  </a:cubicBezTo>
                  <a:cubicBezTo>
                    <a:pt x="252" y="24"/>
                    <a:pt x="245" y="32"/>
                    <a:pt x="232" y="35"/>
                  </a:cubicBezTo>
                  <a:cubicBezTo>
                    <a:pt x="178" y="45"/>
                    <a:pt x="123" y="56"/>
                    <a:pt x="69" y="66"/>
                  </a:cubicBezTo>
                  <a:cubicBezTo>
                    <a:pt x="50" y="70"/>
                    <a:pt x="30" y="73"/>
                    <a:pt x="11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4" name="Freeform 109">
              <a:extLst>
                <a:ext uri="{FF2B5EF4-FFF2-40B4-BE49-F238E27FC236}">
                  <a16:creationId xmlns:a16="http://schemas.microsoft.com/office/drawing/2014/main" id="{C8C64B50-C695-4618-B886-562FA794E85E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6025" y="2322513"/>
              <a:ext cx="101600" cy="98425"/>
            </a:xfrm>
            <a:custGeom>
              <a:avLst/>
              <a:gdLst>
                <a:gd name="T0" fmla="*/ 19 w 245"/>
                <a:gd name="T1" fmla="*/ 120 h 120"/>
                <a:gd name="T2" fmla="*/ 18 w 245"/>
                <a:gd name="T3" fmla="*/ 84 h 120"/>
                <a:gd name="T4" fmla="*/ 217 w 245"/>
                <a:gd name="T5" fmla="*/ 2 h 120"/>
                <a:gd name="T6" fmla="*/ 239 w 245"/>
                <a:gd name="T7" fmla="*/ 11 h 120"/>
                <a:gd name="T8" fmla="*/ 227 w 245"/>
                <a:gd name="T9" fmla="*/ 35 h 120"/>
                <a:gd name="T10" fmla="*/ 171 w 245"/>
                <a:gd name="T11" fmla="*/ 56 h 120"/>
                <a:gd name="T12" fmla="*/ 19 w 245"/>
                <a:gd name="T13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5" h="120">
                  <a:moveTo>
                    <a:pt x="19" y="120"/>
                  </a:moveTo>
                  <a:cubicBezTo>
                    <a:pt x="6" y="104"/>
                    <a:pt x="0" y="92"/>
                    <a:pt x="18" y="84"/>
                  </a:cubicBezTo>
                  <a:cubicBezTo>
                    <a:pt x="84" y="56"/>
                    <a:pt x="150" y="28"/>
                    <a:pt x="217" y="2"/>
                  </a:cubicBezTo>
                  <a:cubicBezTo>
                    <a:pt x="222" y="0"/>
                    <a:pt x="235" y="5"/>
                    <a:pt x="239" y="11"/>
                  </a:cubicBezTo>
                  <a:cubicBezTo>
                    <a:pt x="245" y="22"/>
                    <a:pt x="239" y="30"/>
                    <a:pt x="227" y="35"/>
                  </a:cubicBezTo>
                  <a:cubicBezTo>
                    <a:pt x="208" y="42"/>
                    <a:pt x="189" y="49"/>
                    <a:pt x="171" y="56"/>
                  </a:cubicBezTo>
                  <a:cubicBezTo>
                    <a:pt x="121" y="77"/>
                    <a:pt x="71" y="98"/>
                    <a:pt x="19" y="1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5" name="Freeform 110">
              <a:extLst>
                <a:ext uri="{FF2B5EF4-FFF2-40B4-BE49-F238E27FC236}">
                  <a16:creationId xmlns:a16="http://schemas.microsoft.com/office/drawing/2014/main" id="{FEE7CA43-AB5D-46CE-B435-91ED7CACDC46}"/>
                </a:ext>
              </a:extLst>
            </p:cNvPr>
            <p:cNvSpPr>
              <a:spLocks/>
            </p:cNvSpPr>
            <p:nvPr/>
          </p:nvSpPr>
          <p:spPr bwMode="auto">
            <a:xfrm>
              <a:off x="7839075" y="1689100"/>
              <a:ext cx="103188" cy="73025"/>
            </a:xfrm>
            <a:custGeom>
              <a:avLst/>
              <a:gdLst>
                <a:gd name="T0" fmla="*/ 241 w 251"/>
                <a:gd name="T1" fmla="*/ 2 h 88"/>
                <a:gd name="T2" fmla="*/ 228 w 251"/>
                <a:gd name="T3" fmla="*/ 36 h 88"/>
                <a:gd name="T4" fmla="*/ 31 w 251"/>
                <a:gd name="T5" fmla="*/ 85 h 88"/>
                <a:gd name="T6" fmla="*/ 3 w 251"/>
                <a:gd name="T7" fmla="*/ 72 h 88"/>
                <a:gd name="T8" fmla="*/ 21 w 251"/>
                <a:gd name="T9" fmla="*/ 51 h 88"/>
                <a:gd name="T10" fmla="*/ 222 w 251"/>
                <a:gd name="T11" fmla="*/ 1 h 88"/>
                <a:gd name="T12" fmla="*/ 241 w 251"/>
                <a:gd name="T13" fmla="*/ 2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1" h="88">
                  <a:moveTo>
                    <a:pt x="241" y="2"/>
                  </a:moveTo>
                  <a:cubicBezTo>
                    <a:pt x="251" y="23"/>
                    <a:pt x="243" y="32"/>
                    <a:pt x="228" y="36"/>
                  </a:cubicBezTo>
                  <a:cubicBezTo>
                    <a:pt x="162" y="52"/>
                    <a:pt x="97" y="69"/>
                    <a:pt x="31" y="85"/>
                  </a:cubicBezTo>
                  <a:cubicBezTo>
                    <a:pt x="19" y="87"/>
                    <a:pt x="7" y="88"/>
                    <a:pt x="3" y="72"/>
                  </a:cubicBezTo>
                  <a:cubicBezTo>
                    <a:pt x="0" y="57"/>
                    <a:pt x="11" y="53"/>
                    <a:pt x="21" y="51"/>
                  </a:cubicBezTo>
                  <a:cubicBezTo>
                    <a:pt x="88" y="34"/>
                    <a:pt x="155" y="17"/>
                    <a:pt x="222" y="1"/>
                  </a:cubicBezTo>
                  <a:cubicBezTo>
                    <a:pt x="228" y="0"/>
                    <a:pt x="234" y="2"/>
                    <a:pt x="241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6" name="Freeform 111">
              <a:extLst>
                <a:ext uri="{FF2B5EF4-FFF2-40B4-BE49-F238E27FC236}">
                  <a16:creationId xmlns:a16="http://schemas.microsoft.com/office/drawing/2014/main" id="{CDE48E1F-49B0-4DC1-B56A-52871089CCBF}"/>
                </a:ext>
              </a:extLst>
            </p:cNvPr>
            <p:cNvSpPr>
              <a:spLocks/>
            </p:cNvSpPr>
            <p:nvPr/>
          </p:nvSpPr>
          <p:spPr bwMode="auto">
            <a:xfrm>
              <a:off x="8029575" y="1565275"/>
              <a:ext cx="100013" cy="92075"/>
            </a:xfrm>
            <a:custGeom>
              <a:avLst/>
              <a:gdLst>
                <a:gd name="T0" fmla="*/ 228 w 244"/>
                <a:gd name="T1" fmla="*/ 0 h 111"/>
                <a:gd name="T2" fmla="*/ 224 w 244"/>
                <a:gd name="T3" fmla="*/ 37 h 111"/>
                <a:gd name="T4" fmla="*/ 29 w 244"/>
                <a:gd name="T5" fmla="*/ 107 h 111"/>
                <a:gd name="T6" fmla="*/ 14 w 244"/>
                <a:gd name="T7" fmla="*/ 109 h 111"/>
                <a:gd name="T8" fmla="*/ 2 w 244"/>
                <a:gd name="T9" fmla="*/ 95 h 111"/>
                <a:gd name="T10" fmla="*/ 5 w 244"/>
                <a:gd name="T11" fmla="*/ 81 h 111"/>
                <a:gd name="T12" fmla="*/ 19 w 244"/>
                <a:gd name="T13" fmla="*/ 74 h 111"/>
                <a:gd name="T14" fmla="*/ 228 w 244"/>
                <a:gd name="T15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4" h="111">
                  <a:moveTo>
                    <a:pt x="228" y="0"/>
                  </a:moveTo>
                  <a:cubicBezTo>
                    <a:pt x="239" y="17"/>
                    <a:pt x="244" y="30"/>
                    <a:pt x="224" y="37"/>
                  </a:cubicBezTo>
                  <a:cubicBezTo>
                    <a:pt x="159" y="61"/>
                    <a:pt x="94" y="84"/>
                    <a:pt x="29" y="107"/>
                  </a:cubicBezTo>
                  <a:cubicBezTo>
                    <a:pt x="25" y="109"/>
                    <a:pt x="18" y="111"/>
                    <a:pt x="14" y="109"/>
                  </a:cubicBezTo>
                  <a:cubicBezTo>
                    <a:pt x="9" y="106"/>
                    <a:pt x="4" y="101"/>
                    <a:pt x="2" y="95"/>
                  </a:cubicBezTo>
                  <a:cubicBezTo>
                    <a:pt x="0" y="92"/>
                    <a:pt x="2" y="85"/>
                    <a:pt x="5" y="81"/>
                  </a:cubicBezTo>
                  <a:cubicBezTo>
                    <a:pt x="8" y="78"/>
                    <a:pt x="14" y="75"/>
                    <a:pt x="19" y="74"/>
                  </a:cubicBezTo>
                  <a:cubicBezTo>
                    <a:pt x="87" y="49"/>
                    <a:pt x="156" y="25"/>
                    <a:pt x="22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7" name="Freeform 112">
              <a:extLst>
                <a:ext uri="{FF2B5EF4-FFF2-40B4-BE49-F238E27FC236}">
                  <a16:creationId xmlns:a16="http://schemas.microsoft.com/office/drawing/2014/main" id="{E9EA0E3A-7B55-4821-B665-867168373D15}"/>
                </a:ext>
              </a:extLst>
            </p:cNvPr>
            <p:cNvSpPr>
              <a:spLocks/>
            </p:cNvSpPr>
            <p:nvPr/>
          </p:nvSpPr>
          <p:spPr bwMode="auto">
            <a:xfrm>
              <a:off x="7735888" y="1001713"/>
              <a:ext cx="71438" cy="44450"/>
            </a:xfrm>
            <a:custGeom>
              <a:avLst/>
              <a:gdLst>
                <a:gd name="T0" fmla="*/ 172 w 172"/>
                <a:gd name="T1" fmla="*/ 45 h 54"/>
                <a:gd name="T2" fmla="*/ 157 w 172"/>
                <a:gd name="T3" fmla="*/ 53 h 54"/>
                <a:gd name="T4" fmla="*/ 0 w 172"/>
                <a:gd name="T5" fmla="*/ 16 h 54"/>
                <a:gd name="T6" fmla="*/ 16 w 172"/>
                <a:gd name="T7" fmla="*/ 0 h 54"/>
                <a:gd name="T8" fmla="*/ 171 w 172"/>
                <a:gd name="T9" fmla="*/ 33 h 54"/>
                <a:gd name="T10" fmla="*/ 172 w 172"/>
                <a:gd name="T11" fmla="*/ 45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2" h="54">
                  <a:moveTo>
                    <a:pt x="172" y="45"/>
                  </a:moveTo>
                  <a:cubicBezTo>
                    <a:pt x="167" y="48"/>
                    <a:pt x="161" y="54"/>
                    <a:pt x="157" y="53"/>
                  </a:cubicBezTo>
                  <a:cubicBezTo>
                    <a:pt x="105" y="45"/>
                    <a:pt x="54" y="35"/>
                    <a:pt x="0" y="16"/>
                  </a:cubicBezTo>
                  <a:cubicBezTo>
                    <a:pt x="8" y="8"/>
                    <a:pt x="12" y="0"/>
                    <a:pt x="16" y="0"/>
                  </a:cubicBezTo>
                  <a:cubicBezTo>
                    <a:pt x="69" y="3"/>
                    <a:pt x="120" y="19"/>
                    <a:pt x="171" y="33"/>
                  </a:cubicBezTo>
                  <a:cubicBezTo>
                    <a:pt x="172" y="37"/>
                    <a:pt x="172" y="41"/>
                    <a:pt x="172" y="4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8" name="Freeform 113">
              <a:extLst>
                <a:ext uri="{FF2B5EF4-FFF2-40B4-BE49-F238E27FC236}">
                  <a16:creationId xmlns:a16="http://schemas.microsoft.com/office/drawing/2014/main" id="{2E4423BD-43C3-408C-A3A3-E7C39526869A}"/>
                </a:ext>
              </a:extLst>
            </p:cNvPr>
            <p:cNvSpPr>
              <a:spLocks/>
            </p:cNvSpPr>
            <p:nvPr/>
          </p:nvSpPr>
          <p:spPr bwMode="auto">
            <a:xfrm>
              <a:off x="7480300" y="890588"/>
              <a:ext cx="71438" cy="44450"/>
            </a:xfrm>
            <a:custGeom>
              <a:avLst/>
              <a:gdLst>
                <a:gd name="T0" fmla="*/ 171 w 171"/>
                <a:gd name="T1" fmla="*/ 35 h 54"/>
                <a:gd name="T2" fmla="*/ 150 w 171"/>
                <a:gd name="T3" fmla="*/ 53 h 54"/>
                <a:gd name="T4" fmla="*/ 9 w 171"/>
                <a:gd name="T5" fmla="*/ 25 h 54"/>
                <a:gd name="T6" fmla="*/ 1 w 171"/>
                <a:gd name="T7" fmla="*/ 10 h 54"/>
                <a:gd name="T8" fmla="*/ 14 w 171"/>
                <a:gd name="T9" fmla="*/ 0 h 54"/>
                <a:gd name="T10" fmla="*/ 171 w 171"/>
                <a:gd name="T11" fmla="*/ 35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1" h="54">
                  <a:moveTo>
                    <a:pt x="171" y="35"/>
                  </a:moveTo>
                  <a:cubicBezTo>
                    <a:pt x="160" y="45"/>
                    <a:pt x="154" y="54"/>
                    <a:pt x="150" y="53"/>
                  </a:cubicBezTo>
                  <a:cubicBezTo>
                    <a:pt x="103" y="45"/>
                    <a:pt x="56" y="35"/>
                    <a:pt x="9" y="25"/>
                  </a:cubicBezTo>
                  <a:cubicBezTo>
                    <a:pt x="5" y="24"/>
                    <a:pt x="0" y="15"/>
                    <a:pt x="1" y="10"/>
                  </a:cubicBezTo>
                  <a:cubicBezTo>
                    <a:pt x="1" y="6"/>
                    <a:pt x="10" y="0"/>
                    <a:pt x="14" y="0"/>
                  </a:cubicBezTo>
                  <a:cubicBezTo>
                    <a:pt x="64" y="10"/>
                    <a:pt x="115" y="17"/>
                    <a:pt x="171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9" name="Freeform 114">
              <a:extLst>
                <a:ext uri="{FF2B5EF4-FFF2-40B4-BE49-F238E27FC236}">
                  <a16:creationId xmlns:a16="http://schemas.microsoft.com/office/drawing/2014/main" id="{6D125CAA-8086-4607-8EC4-E691CBEB2C99}"/>
                </a:ext>
              </a:extLst>
            </p:cNvPr>
            <p:cNvSpPr>
              <a:spLocks/>
            </p:cNvSpPr>
            <p:nvPr/>
          </p:nvSpPr>
          <p:spPr bwMode="auto">
            <a:xfrm>
              <a:off x="7610475" y="942975"/>
              <a:ext cx="68263" cy="46038"/>
            </a:xfrm>
            <a:custGeom>
              <a:avLst/>
              <a:gdLst>
                <a:gd name="T0" fmla="*/ 167 w 167"/>
                <a:gd name="T1" fmla="*/ 46 h 56"/>
                <a:gd name="T2" fmla="*/ 149 w 167"/>
                <a:gd name="T3" fmla="*/ 55 h 56"/>
                <a:gd name="T4" fmla="*/ 10 w 167"/>
                <a:gd name="T5" fmla="*/ 25 h 56"/>
                <a:gd name="T6" fmla="*/ 0 w 167"/>
                <a:gd name="T7" fmla="*/ 11 h 56"/>
                <a:gd name="T8" fmla="*/ 14 w 167"/>
                <a:gd name="T9" fmla="*/ 1 h 56"/>
                <a:gd name="T10" fmla="*/ 153 w 167"/>
                <a:gd name="T11" fmla="*/ 31 h 56"/>
                <a:gd name="T12" fmla="*/ 167 w 167"/>
                <a:gd name="T13" fmla="*/ 4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7" h="56">
                  <a:moveTo>
                    <a:pt x="167" y="46"/>
                  </a:moveTo>
                  <a:cubicBezTo>
                    <a:pt x="159" y="50"/>
                    <a:pt x="153" y="56"/>
                    <a:pt x="149" y="55"/>
                  </a:cubicBezTo>
                  <a:cubicBezTo>
                    <a:pt x="102" y="46"/>
                    <a:pt x="56" y="36"/>
                    <a:pt x="10" y="25"/>
                  </a:cubicBezTo>
                  <a:cubicBezTo>
                    <a:pt x="5" y="24"/>
                    <a:pt x="0" y="15"/>
                    <a:pt x="0" y="11"/>
                  </a:cubicBezTo>
                  <a:cubicBezTo>
                    <a:pt x="1" y="7"/>
                    <a:pt x="10" y="0"/>
                    <a:pt x="14" y="1"/>
                  </a:cubicBezTo>
                  <a:cubicBezTo>
                    <a:pt x="61" y="10"/>
                    <a:pt x="107" y="20"/>
                    <a:pt x="153" y="31"/>
                  </a:cubicBezTo>
                  <a:cubicBezTo>
                    <a:pt x="158" y="32"/>
                    <a:pt x="161" y="39"/>
                    <a:pt x="167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0" name="Freeform 115">
              <a:extLst>
                <a:ext uri="{FF2B5EF4-FFF2-40B4-BE49-F238E27FC236}">
                  <a16:creationId xmlns:a16="http://schemas.microsoft.com/office/drawing/2014/main" id="{128DDF03-060F-4DF4-AFA9-8067F61E9216}"/>
                </a:ext>
              </a:extLst>
            </p:cNvPr>
            <p:cNvSpPr>
              <a:spLocks/>
            </p:cNvSpPr>
            <p:nvPr/>
          </p:nvSpPr>
          <p:spPr bwMode="auto">
            <a:xfrm>
              <a:off x="7351713" y="835025"/>
              <a:ext cx="71438" cy="46038"/>
            </a:xfrm>
            <a:custGeom>
              <a:avLst/>
              <a:gdLst>
                <a:gd name="T0" fmla="*/ 8 w 175"/>
                <a:gd name="T1" fmla="*/ 0 h 57"/>
                <a:gd name="T2" fmla="*/ 175 w 175"/>
                <a:gd name="T3" fmla="*/ 41 h 57"/>
                <a:gd name="T4" fmla="*/ 151 w 175"/>
                <a:gd name="T5" fmla="*/ 56 h 57"/>
                <a:gd name="T6" fmla="*/ 14 w 175"/>
                <a:gd name="T7" fmla="*/ 27 h 57"/>
                <a:gd name="T8" fmla="*/ 0 w 175"/>
                <a:gd name="T9" fmla="*/ 10 h 57"/>
                <a:gd name="T10" fmla="*/ 8 w 175"/>
                <a:gd name="T11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5" h="57">
                  <a:moveTo>
                    <a:pt x="8" y="0"/>
                  </a:moveTo>
                  <a:cubicBezTo>
                    <a:pt x="61" y="10"/>
                    <a:pt x="115" y="19"/>
                    <a:pt x="175" y="41"/>
                  </a:cubicBezTo>
                  <a:cubicBezTo>
                    <a:pt x="162" y="50"/>
                    <a:pt x="155" y="57"/>
                    <a:pt x="151" y="56"/>
                  </a:cubicBezTo>
                  <a:cubicBezTo>
                    <a:pt x="105" y="47"/>
                    <a:pt x="60" y="38"/>
                    <a:pt x="14" y="27"/>
                  </a:cubicBezTo>
                  <a:cubicBezTo>
                    <a:pt x="8" y="25"/>
                    <a:pt x="5" y="16"/>
                    <a:pt x="0" y="10"/>
                  </a:cubicBezTo>
                  <a:cubicBezTo>
                    <a:pt x="3" y="7"/>
                    <a:pt x="5" y="3"/>
                    <a:pt x="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1" name="Freeform 116">
              <a:extLst>
                <a:ext uri="{FF2B5EF4-FFF2-40B4-BE49-F238E27FC236}">
                  <a16:creationId xmlns:a16="http://schemas.microsoft.com/office/drawing/2014/main" id="{90F20F5F-5F30-40DF-8B12-510DA71CE3AD}"/>
                </a:ext>
              </a:extLst>
            </p:cNvPr>
            <p:cNvSpPr>
              <a:spLocks/>
            </p:cNvSpPr>
            <p:nvPr/>
          </p:nvSpPr>
          <p:spPr bwMode="auto">
            <a:xfrm>
              <a:off x="7226300" y="760413"/>
              <a:ext cx="65088" cy="60325"/>
            </a:xfrm>
            <a:custGeom>
              <a:avLst/>
              <a:gdLst>
                <a:gd name="T0" fmla="*/ 160 w 160"/>
                <a:gd name="T1" fmla="*/ 56 h 74"/>
                <a:gd name="T2" fmla="*/ 135 w 160"/>
                <a:gd name="T3" fmla="*/ 70 h 74"/>
                <a:gd name="T4" fmla="*/ 15 w 160"/>
                <a:gd name="T5" fmla="*/ 28 h 74"/>
                <a:gd name="T6" fmla="*/ 8 w 160"/>
                <a:gd name="T7" fmla="*/ 25 h 74"/>
                <a:gd name="T8" fmla="*/ 0 w 160"/>
                <a:gd name="T9" fmla="*/ 9 h 74"/>
                <a:gd name="T10" fmla="*/ 19 w 160"/>
                <a:gd name="T11" fmla="*/ 2 h 74"/>
                <a:gd name="T12" fmla="*/ 74 w 160"/>
                <a:gd name="T13" fmla="*/ 22 h 74"/>
                <a:gd name="T14" fmla="*/ 138 w 160"/>
                <a:gd name="T15" fmla="*/ 43 h 74"/>
                <a:gd name="T16" fmla="*/ 160 w 160"/>
                <a:gd name="T17" fmla="*/ 56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0" h="74">
                  <a:moveTo>
                    <a:pt x="160" y="56"/>
                  </a:moveTo>
                  <a:cubicBezTo>
                    <a:pt x="156" y="74"/>
                    <a:pt x="145" y="74"/>
                    <a:pt x="135" y="70"/>
                  </a:cubicBezTo>
                  <a:cubicBezTo>
                    <a:pt x="95" y="57"/>
                    <a:pt x="55" y="43"/>
                    <a:pt x="15" y="28"/>
                  </a:cubicBezTo>
                  <a:cubicBezTo>
                    <a:pt x="13" y="28"/>
                    <a:pt x="9" y="27"/>
                    <a:pt x="8" y="25"/>
                  </a:cubicBezTo>
                  <a:cubicBezTo>
                    <a:pt x="5" y="20"/>
                    <a:pt x="2" y="14"/>
                    <a:pt x="0" y="9"/>
                  </a:cubicBezTo>
                  <a:cubicBezTo>
                    <a:pt x="6" y="6"/>
                    <a:pt x="13" y="0"/>
                    <a:pt x="19" y="2"/>
                  </a:cubicBezTo>
                  <a:cubicBezTo>
                    <a:pt x="38" y="7"/>
                    <a:pt x="56" y="16"/>
                    <a:pt x="74" y="22"/>
                  </a:cubicBezTo>
                  <a:cubicBezTo>
                    <a:pt x="96" y="30"/>
                    <a:pt x="117" y="36"/>
                    <a:pt x="138" y="43"/>
                  </a:cubicBezTo>
                  <a:cubicBezTo>
                    <a:pt x="146" y="46"/>
                    <a:pt x="153" y="52"/>
                    <a:pt x="160" y="5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2" name="Freeform 117">
              <a:extLst>
                <a:ext uri="{FF2B5EF4-FFF2-40B4-BE49-F238E27FC236}">
                  <a16:creationId xmlns:a16="http://schemas.microsoft.com/office/drawing/2014/main" id="{3698BF77-C4B8-4CA1-BBD2-7066B52F4A98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6100" y="1408113"/>
              <a:ext cx="42863" cy="109538"/>
            </a:xfrm>
            <a:custGeom>
              <a:avLst/>
              <a:gdLst>
                <a:gd name="T0" fmla="*/ 0 w 103"/>
                <a:gd name="T1" fmla="*/ 133 h 133"/>
                <a:gd name="T2" fmla="*/ 13 w 103"/>
                <a:gd name="T3" fmla="*/ 109 h 133"/>
                <a:gd name="T4" fmla="*/ 78 w 103"/>
                <a:gd name="T5" fmla="*/ 11 h 133"/>
                <a:gd name="T6" fmla="*/ 95 w 103"/>
                <a:gd name="T7" fmla="*/ 0 h 133"/>
                <a:gd name="T8" fmla="*/ 103 w 103"/>
                <a:gd name="T9" fmla="*/ 20 h 133"/>
                <a:gd name="T10" fmla="*/ 0 w 103"/>
                <a:gd name="T11" fmla="*/ 13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3" h="133">
                  <a:moveTo>
                    <a:pt x="0" y="133"/>
                  </a:moveTo>
                  <a:cubicBezTo>
                    <a:pt x="5" y="125"/>
                    <a:pt x="7" y="115"/>
                    <a:pt x="13" y="109"/>
                  </a:cubicBezTo>
                  <a:cubicBezTo>
                    <a:pt x="42" y="81"/>
                    <a:pt x="68" y="52"/>
                    <a:pt x="78" y="11"/>
                  </a:cubicBezTo>
                  <a:cubicBezTo>
                    <a:pt x="79" y="6"/>
                    <a:pt x="89" y="3"/>
                    <a:pt x="95" y="0"/>
                  </a:cubicBezTo>
                  <a:cubicBezTo>
                    <a:pt x="98" y="6"/>
                    <a:pt x="103" y="13"/>
                    <a:pt x="103" y="20"/>
                  </a:cubicBezTo>
                  <a:cubicBezTo>
                    <a:pt x="100" y="60"/>
                    <a:pt x="49" y="123"/>
                    <a:pt x="0" y="1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3" name="Freeform 118">
              <a:extLst>
                <a:ext uri="{FF2B5EF4-FFF2-40B4-BE49-F238E27FC236}">
                  <a16:creationId xmlns:a16="http://schemas.microsoft.com/office/drawing/2014/main" id="{0B218B50-31E9-40C4-B27D-48B7BC23C9F2}"/>
                </a:ext>
              </a:extLst>
            </p:cNvPr>
            <p:cNvSpPr>
              <a:spLocks/>
            </p:cNvSpPr>
            <p:nvPr/>
          </p:nvSpPr>
          <p:spPr bwMode="auto">
            <a:xfrm>
              <a:off x="7864475" y="1058863"/>
              <a:ext cx="68263" cy="50800"/>
            </a:xfrm>
            <a:custGeom>
              <a:avLst/>
              <a:gdLst>
                <a:gd name="T0" fmla="*/ 0 w 168"/>
                <a:gd name="T1" fmla="*/ 8 h 61"/>
                <a:gd name="T2" fmla="*/ 30 w 168"/>
                <a:gd name="T3" fmla="*/ 2 h 61"/>
                <a:gd name="T4" fmla="*/ 152 w 168"/>
                <a:gd name="T5" fmla="*/ 34 h 61"/>
                <a:gd name="T6" fmla="*/ 168 w 168"/>
                <a:gd name="T7" fmla="*/ 53 h 61"/>
                <a:gd name="T8" fmla="*/ 148 w 168"/>
                <a:gd name="T9" fmla="*/ 60 h 61"/>
                <a:gd name="T10" fmla="*/ 14 w 168"/>
                <a:gd name="T11" fmla="*/ 24 h 61"/>
                <a:gd name="T12" fmla="*/ 0 w 168"/>
                <a:gd name="T13" fmla="*/ 8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8" h="61">
                  <a:moveTo>
                    <a:pt x="0" y="8"/>
                  </a:moveTo>
                  <a:cubicBezTo>
                    <a:pt x="14" y="5"/>
                    <a:pt x="23" y="0"/>
                    <a:pt x="30" y="2"/>
                  </a:cubicBezTo>
                  <a:cubicBezTo>
                    <a:pt x="71" y="12"/>
                    <a:pt x="112" y="22"/>
                    <a:pt x="152" y="34"/>
                  </a:cubicBezTo>
                  <a:cubicBezTo>
                    <a:pt x="159" y="36"/>
                    <a:pt x="163" y="46"/>
                    <a:pt x="168" y="53"/>
                  </a:cubicBezTo>
                  <a:cubicBezTo>
                    <a:pt x="161" y="55"/>
                    <a:pt x="154" y="61"/>
                    <a:pt x="148" y="60"/>
                  </a:cubicBezTo>
                  <a:cubicBezTo>
                    <a:pt x="103" y="49"/>
                    <a:pt x="59" y="36"/>
                    <a:pt x="14" y="24"/>
                  </a:cubicBezTo>
                  <a:cubicBezTo>
                    <a:pt x="11" y="23"/>
                    <a:pt x="9" y="18"/>
                    <a:pt x="0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4" name="Freeform 119">
              <a:extLst>
                <a:ext uri="{FF2B5EF4-FFF2-40B4-BE49-F238E27FC236}">
                  <a16:creationId xmlns:a16="http://schemas.microsoft.com/office/drawing/2014/main" id="{00BE6978-6634-4546-8E13-5CB53A7A5269}"/>
                </a:ext>
              </a:extLst>
            </p:cNvPr>
            <p:cNvSpPr>
              <a:spLocks/>
            </p:cNvSpPr>
            <p:nvPr/>
          </p:nvSpPr>
          <p:spPr bwMode="auto">
            <a:xfrm>
              <a:off x="7993063" y="1130300"/>
              <a:ext cx="66675" cy="58738"/>
            </a:xfrm>
            <a:custGeom>
              <a:avLst/>
              <a:gdLst>
                <a:gd name="T0" fmla="*/ 5 w 161"/>
                <a:gd name="T1" fmla="*/ 0 h 72"/>
                <a:gd name="T2" fmla="*/ 161 w 161"/>
                <a:gd name="T3" fmla="*/ 51 h 72"/>
                <a:gd name="T4" fmla="*/ 139 w 161"/>
                <a:gd name="T5" fmla="*/ 69 h 72"/>
                <a:gd name="T6" fmla="*/ 15 w 161"/>
                <a:gd name="T7" fmla="*/ 26 h 72"/>
                <a:gd name="T8" fmla="*/ 0 w 161"/>
                <a:gd name="T9" fmla="*/ 9 h 72"/>
                <a:gd name="T10" fmla="*/ 5 w 161"/>
                <a:gd name="T11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1" h="72">
                  <a:moveTo>
                    <a:pt x="5" y="0"/>
                  </a:moveTo>
                  <a:cubicBezTo>
                    <a:pt x="60" y="9"/>
                    <a:pt x="111" y="29"/>
                    <a:pt x="161" y="51"/>
                  </a:cubicBezTo>
                  <a:cubicBezTo>
                    <a:pt x="161" y="71"/>
                    <a:pt x="150" y="72"/>
                    <a:pt x="139" y="69"/>
                  </a:cubicBezTo>
                  <a:cubicBezTo>
                    <a:pt x="98" y="55"/>
                    <a:pt x="56" y="41"/>
                    <a:pt x="15" y="26"/>
                  </a:cubicBezTo>
                  <a:cubicBezTo>
                    <a:pt x="9" y="24"/>
                    <a:pt x="5" y="15"/>
                    <a:pt x="0" y="9"/>
                  </a:cubicBezTo>
                  <a:cubicBezTo>
                    <a:pt x="2" y="6"/>
                    <a:pt x="3" y="3"/>
                    <a:pt x="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5" name="Freeform 120">
              <a:extLst>
                <a:ext uri="{FF2B5EF4-FFF2-40B4-BE49-F238E27FC236}">
                  <a16:creationId xmlns:a16="http://schemas.microsoft.com/office/drawing/2014/main" id="{71271E2D-BF88-4402-8DC8-8DA21DB7A518}"/>
                </a:ext>
              </a:extLst>
            </p:cNvPr>
            <p:cNvSpPr>
              <a:spLocks/>
            </p:cNvSpPr>
            <p:nvPr/>
          </p:nvSpPr>
          <p:spPr bwMode="auto">
            <a:xfrm>
              <a:off x="8112125" y="1225550"/>
              <a:ext cx="63500" cy="79375"/>
            </a:xfrm>
            <a:custGeom>
              <a:avLst/>
              <a:gdLst>
                <a:gd name="T0" fmla="*/ 0 w 153"/>
                <a:gd name="T1" fmla="*/ 12 h 97"/>
                <a:gd name="T2" fmla="*/ 28 w 153"/>
                <a:gd name="T3" fmla="*/ 2 h 97"/>
                <a:gd name="T4" fmla="*/ 149 w 153"/>
                <a:gd name="T5" fmla="*/ 75 h 97"/>
                <a:gd name="T6" fmla="*/ 153 w 153"/>
                <a:gd name="T7" fmla="*/ 95 h 97"/>
                <a:gd name="T8" fmla="*/ 135 w 153"/>
                <a:gd name="T9" fmla="*/ 96 h 97"/>
                <a:gd name="T10" fmla="*/ 125 w 153"/>
                <a:gd name="T11" fmla="*/ 90 h 97"/>
                <a:gd name="T12" fmla="*/ 0 w 153"/>
                <a:gd name="T13" fmla="*/ 12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3" h="97">
                  <a:moveTo>
                    <a:pt x="0" y="12"/>
                  </a:moveTo>
                  <a:cubicBezTo>
                    <a:pt x="15" y="6"/>
                    <a:pt x="24" y="0"/>
                    <a:pt x="28" y="2"/>
                  </a:cubicBezTo>
                  <a:cubicBezTo>
                    <a:pt x="69" y="25"/>
                    <a:pt x="109" y="50"/>
                    <a:pt x="149" y="75"/>
                  </a:cubicBezTo>
                  <a:cubicBezTo>
                    <a:pt x="153" y="78"/>
                    <a:pt x="152" y="88"/>
                    <a:pt x="153" y="95"/>
                  </a:cubicBezTo>
                  <a:cubicBezTo>
                    <a:pt x="147" y="96"/>
                    <a:pt x="141" y="97"/>
                    <a:pt x="135" y="96"/>
                  </a:cubicBezTo>
                  <a:cubicBezTo>
                    <a:pt x="132" y="96"/>
                    <a:pt x="129" y="92"/>
                    <a:pt x="125" y="90"/>
                  </a:cubicBezTo>
                  <a:cubicBezTo>
                    <a:pt x="87" y="66"/>
                    <a:pt x="48" y="41"/>
                    <a:pt x="0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6" name="Freeform 121">
              <a:extLst>
                <a:ext uri="{FF2B5EF4-FFF2-40B4-BE49-F238E27FC236}">
                  <a16:creationId xmlns:a16="http://schemas.microsoft.com/office/drawing/2014/main" id="{A6BE3D59-AC66-43BA-A734-4C8D557399F3}"/>
                </a:ext>
              </a:extLst>
            </p:cNvPr>
            <p:cNvSpPr>
              <a:spLocks/>
            </p:cNvSpPr>
            <p:nvPr/>
          </p:nvSpPr>
          <p:spPr bwMode="auto">
            <a:xfrm>
              <a:off x="7593013" y="354013"/>
              <a:ext cx="38100" cy="28575"/>
            </a:xfrm>
            <a:custGeom>
              <a:avLst/>
              <a:gdLst>
                <a:gd name="T0" fmla="*/ 0 w 94"/>
                <a:gd name="T1" fmla="*/ 17 h 35"/>
                <a:gd name="T2" fmla="*/ 87 w 94"/>
                <a:gd name="T3" fmla="*/ 4 h 35"/>
                <a:gd name="T4" fmla="*/ 94 w 94"/>
                <a:gd name="T5" fmla="*/ 18 h 35"/>
                <a:gd name="T6" fmla="*/ 16 w 94"/>
                <a:gd name="T7" fmla="*/ 34 h 35"/>
                <a:gd name="T8" fmla="*/ 0 w 94"/>
                <a:gd name="T9" fmla="*/ 1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35">
                  <a:moveTo>
                    <a:pt x="0" y="17"/>
                  </a:moveTo>
                  <a:cubicBezTo>
                    <a:pt x="33" y="4"/>
                    <a:pt x="60" y="0"/>
                    <a:pt x="87" y="4"/>
                  </a:cubicBezTo>
                  <a:cubicBezTo>
                    <a:pt x="90" y="5"/>
                    <a:pt x="91" y="13"/>
                    <a:pt x="94" y="18"/>
                  </a:cubicBezTo>
                  <a:cubicBezTo>
                    <a:pt x="69" y="35"/>
                    <a:pt x="42" y="33"/>
                    <a:pt x="16" y="34"/>
                  </a:cubicBezTo>
                  <a:cubicBezTo>
                    <a:pt x="13" y="35"/>
                    <a:pt x="8" y="27"/>
                    <a:pt x="0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7" name="Freeform 122">
              <a:extLst>
                <a:ext uri="{FF2B5EF4-FFF2-40B4-BE49-F238E27FC236}">
                  <a16:creationId xmlns:a16="http://schemas.microsoft.com/office/drawing/2014/main" id="{F016317D-CA6A-4780-A1BC-3A99A663BFCB}"/>
                </a:ext>
              </a:extLst>
            </p:cNvPr>
            <p:cNvSpPr>
              <a:spLocks/>
            </p:cNvSpPr>
            <p:nvPr/>
          </p:nvSpPr>
          <p:spPr bwMode="auto">
            <a:xfrm>
              <a:off x="7985125" y="242888"/>
              <a:ext cx="38100" cy="31750"/>
            </a:xfrm>
            <a:custGeom>
              <a:avLst/>
              <a:gdLst>
                <a:gd name="T0" fmla="*/ 85 w 92"/>
                <a:gd name="T1" fmla="*/ 0 h 39"/>
                <a:gd name="T2" fmla="*/ 61 w 92"/>
                <a:gd name="T3" fmla="*/ 31 h 39"/>
                <a:gd name="T4" fmla="*/ 0 w 92"/>
                <a:gd name="T5" fmla="*/ 13 h 39"/>
                <a:gd name="T6" fmla="*/ 85 w 92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39">
                  <a:moveTo>
                    <a:pt x="85" y="0"/>
                  </a:moveTo>
                  <a:cubicBezTo>
                    <a:pt x="92" y="29"/>
                    <a:pt x="75" y="29"/>
                    <a:pt x="61" y="31"/>
                  </a:cubicBezTo>
                  <a:cubicBezTo>
                    <a:pt x="13" y="39"/>
                    <a:pt x="13" y="39"/>
                    <a:pt x="0" y="13"/>
                  </a:cubicBezTo>
                  <a:cubicBezTo>
                    <a:pt x="29" y="9"/>
                    <a:pt x="55" y="5"/>
                    <a:pt x="8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8" name="Freeform 123">
              <a:extLst>
                <a:ext uri="{FF2B5EF4-FFF2-40B4-BE49-F238E27FC236}">
                  <a16:creationId xmlns:a16="http://schemas.microsoft.com/office/drawing/2014/main" id="{4A7B8A27-88BB-41DF-88F4-3E7E349C584D}"/>
                </a:ext>
              </a:extLst>
            </p:cNvPr>
            <p:cNvSpPr>
              <a:spLocks/>
            </p:cNvSpPr>
            <p:nvPr/>
          </p:nvSpPr>
          <p:spPr bwMode="auto">
            <a:xfrm>
              <a:off x="7529513" y="376238"/>
              <a:ext cx="36513" cy="26988"/>
            </a:xfrm>
            <a:custGeom>
              <a:avLst/>
              <a:gdLst>
                <a:gd name="T0" fmla="*/ 0 w 90"/>
                <a:gd name="T1" fmla="*/ 13 h 34"/>
                <a:gd name="T2" fmla="*/ 77 w 90"/>
                <a:gd name="T3" fmla="*/ 1 h 34"/>
                <a:gd name="T4" fmla="*/ 89 w 90"/>
                <a:gd name="T5" fmla="*/ 9 h 34"/>
                <a:gd name="T6" fmla="*/ 84 w 90"/>
                <a:gd name="T7" fmla="*/ 22 h 34"/>
                <a:gd name="T8" fmla="*/ 11 w 90"/>
                <a:gd name="T9" fmla="*/ 34 h 34"/>
                <a:gd name="T10" fmla="*/ 0 w 90"/>
                <a:gd name="T11" fmla="*/ 1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0" h="34">
                  <a:moveTo>
                    <a:pt x="0" y="13"/>
                  </a:moveTo>
                  <a:cubicBezTo>
                    <a:pt x="29" y="8"/>
                    <a:pt x="53" y="4"/>
                    <a:pt x="77" y="1"/>
                  </a:cubicBezTo>
                  <a:cubicBezTo>
                    <a:pt x="81" y="0"/>
                    <a:pt x="87" y="5"/>
                    <a:pt x="89" y="9"/>
                  </a:cubicBezTo>
                  <a:cubicBezTo>
                    <a:pt x="90" y="12"/>
                    <a:pt x="87" y="21"/>
                    <a:pt x="84" y="22"/>
                  </a:cubicBezTo>
                  <a:cubicBezTo>
                    <a:pt x="60" y="26"/>
                    <a:pt x="36" y="31"/>
                    <a:pt x="11" y="34"/>
                  </a:cubicBezTo>
                  <a:cubicBezTo>
                    <a:pt x="9" y="34"/>
                    <a:pt x="6" y="24"/>
                    <a:pt x="0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9" name="Freeform 124">
              <a:extLst>
                <a:ext uri="{FF2B5EF4-FFF2-40B4-BE49-F238E27FC236}">
                  <a16:creationId xmlns:a16="http://schemas.microsoft.com/office/drawing/2014/main" id="{FAEAAECE-E43B-4DEB-A714-FD15024B5C2F}"/>
                </a:ext>
              </a:extLst>
            </p:cNvPr>
            <p:cNvSpPr>
              <a:spLocks/>
            </p:cNvSpPr>
            <p:nvPr/>
          </p:nvSpPr>
          <p:spPr bwMode="auto">
            <a:xfrm>
              <a:off x="7466013" y="393700"/>
              <a:ext cx="38100" cy="34925"/>
            </a:xfrm>
            <a:custGeom>
              <a:avLst/>
              <a:gdLst>
                <a:gd name="T0" fmla="*/ 96 w 96"/>
                <a:gd name="T1" fmla="*/ 20 h 44"/>
                <a:gd name="T2" fmla="*/ 0 w 96"/>
                <a:gd name="T3" fmla="*/ 38 h 44"/>
                <a:gd name="T4" fmla="*/ 96 w 96"/>
                <a:gd name="T5" fmla="*/ 2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6" h="44">
                  <a:moveTo>
                    <a:pt x="96" y="20"/>
                  </a:moveTo>
                  <a:cubicBezTo>
                    <a:pt x="61" y="38"/>
                    <a:pt x="33" y="44"/>
                    <a:pt x="0" y="38"/>
                  </a:cubicBezTo>
                  <a:cubicBezTo>
                    <a:pt x="15" y="9"/>
                    <a:pt x="58" y="0"/>
                    <a:pt x="96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0" name="Freeform 125">
              <a:extLst>
                <a:ext uri="{FF2B5EF4-FFF2-40B4-BE49-F238E27FC236}">
                  <a16:creationId xmlns:a16="http://schemas.microsoft.com/office/drawing/2014/main" id="{52851D8B-5297-49B4-A9A2-B825AC809E95}"/>
                </a:ext>
              </a:extLst>
            </p:cNvPr>
            <p:cNvSpPr>
              <a:spLocks/>
            </p:cNvSpPr>
            <p:nvPr/>
          </p:nvSpPr>
          <p:spPr bwMode="auto">
            <a:xfrm>
              <a:off x="7400925" y="419100"/>
              <a:ext cx="34925" cy="33338"/>
            </a:xfrm>
            <a:custGeom>
              <a:avLst/>
              <a:gdLst>
                <a:gd name="T0" fmla="*/ 84 w 84"/>
                <a:gd name="T1" fmla="*/ 8 h 41"/>
                <a:gd name="T2" fmla="*/ 82 w 84"/>
                <a:gd name="T3" fmla="*/ 23 h 41"/>
                <a:gd name="T4" fmla="*/ 10 w 84"/>
                <a:gd name="T5" fmla="*/ 41 h 41"/>
                <a:gd name="T6" fmla="*/ 0 w 84"/>
                <a:gd name="T7" fmla="*/ 31 h 41"/>
                <a:gd name="T8" fmla="*/ 6 w 84"/>
                <a:gd name="T9" fmla="*/ 18 h 41"/>
                <a:gd name="T10" fmla="*/ 84 w 84"/>
                <a:gd name="T11" fmla="*/ 8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41">
                  <a:moveTo>
                    <a:pt x="84" y="8"/>
                  </a:moveTo>
                  <a:cubicBezTo>
                    <a:pt x="83" y="14"/>
                    <a:pt x="84" y="23"/>
                    <a:pt x="82" y="23"/>
                  </a:cubicBezTo>
                  <a:cubicBezTo>
                    <a:pt x="58" y="30"/>
                    <a:pt x="34" y="36"/>
                    <a:pt x="10" y="41"/>
                  </a:cubicBezTo>
                  <a:cubicBezTo>
                    <a:pt x="7" y="41"/>
                    <a:pt x="1" y="35"/>
                    <a:pt x="0" y="31"/>
                  </a:cubicBezTo>
                  <a:cubicBezTo>
                    <a:pt x="0" y="27"/>
                    <a:pt x="3" y="19"/>
                    <a:pt x="6" y="18"/>
                  </a:cubicBezTo>
                  <a:cubicBezTo>
                    <a:pt x="31" y="11"/>
                    <a:pt x="56" y="0"/>
                    <a:pt x="84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1" name="Freeform 126">
              <a:extLst>
                <a:ext uri="{FF2B5EF4-FFF2-40B4-BE49-F238E27FC236}">
                  <a16:creationId xmlns:a16="http://schemas.microsoft.com/office/drawing/2014/main" id="{50D7990F-8C08-47C0-B72B-0B2C552F1C7E}"/>
                </a:ext>
              </a:extLst>
            </p:cNvPr>
            <p:cNvSpPr>
              <a:spLocks/>
            </p:cNvSpPr>
            <p:nvPr/>
          </p:nvSpPr>
          <p:spPr bwMode="auto">
            <a:xfrm>
              <a:off x="7337425" y="447675"/>
              <a:ext cx="36513" cy="41275"/>
            </a:xfrm>
            <a:custGeom>
              <a:avLst/>
              <a:gdLst>
                <a:gd name="T0" fmla="*/ 0 w 89"/>
                <a:gd name="T1" fmla="*/ 27 h 49"/>
                <a:gd name="T2" fmla="*/ 82 w 89"/>
                <a:gd name="T3" fmla="*/ 3 h 49"/>
                <a:gd name="T4" fmla="*/ 66 w 89"/>
                <a:gd name="T5" fmla="*/ 29 h 49"/>
                <a:gd name="T6" fmla="*/ 0 w 89"/>
                <a:gd name="T7" fmla="*/ 27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" h="49">
                  <a:moveTo>
                    <a:pt x="0" y="27"/>
                  </a:moveTo>
                  <a:cubicBezTo>
                    <a:pt x="26" y="9"/>
                    <a:pt x="53" y="0"/>
                    <a:pt x="82" y="3"/>
                  </a:cubicBezTo>
                  <a:cubicBezTo>
                    <a:pt x="89" y="22"/>
                    <a:pt x="78" y="27"/>
                    <a:pt x="66" y="29"/>
                  </a:cubicBezTo>
                  <a:cubicBezTo>
                    <a:pt x="44" y="33"/>
                    <a:pt x="21" y="49"/>
                    <a:pt x="0" y="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2" name="Freeform 127">
              <a:extLst>
                <a:ext uri="{FF2B5EF4-FFF2-40B4-BE49-F238E27FC236}">
                  <a16:creationId xmlns:a16="http://schemas.microsoft.com/office/drawing/2014/main" id="{CE249E05-B187-42C5-AAB0-83232879111E}"/>
                </a:ext>
              </a:extLst>
            </p:cNvPr>
            <p:cNvSpPr>
              <a:spLocks/>
            </p:cNvSpPr>
            <p:nvPr/>
          </p:nvSpPr>
          <p:spPr bwMode="auto">
            <a:xfrm>
              <a:off x="8183563" y="182563"/>
              <a:ext cx="34925" cy="31750"/>
            </a:xfrm>
            <a:custGeom>
              <a:avLst/>
              <a:gdLst>
                <a:gd name="T0" fmla="*/ 85 w 85"/>
                <a:gd name="T1" fmla="*/ 22 h 38"/>
                <a:gd name="T2" fmla="*/ 4 w 85"/>
                <a:gd name="T3" fmla="*/ 37 h 38"/>
                <a:gd name="T4" fmla="*/ 0 w 85"/>
                <a:gd name="T5" fmla="*/ 19 h 38"/>
                <a:gd name="T6" fmla="*/ 53 w 85"/>
                <a:gd name="T7" fmla="*/ 6 h 38"/>
                <a:gd name="T8" fmla="*/ 85 w 85"/>
                <a:gd name="T9" fmla="*/ 2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38">
                  <a:moveTo>
                    <a:pt x="85" y="22"/>
                  </a:moveTo>
                  <a:cubicBezTo>
                    <a:pt x="60" y="37"/>
                    <a:pt x="32" y="38"/>
                    <a:pt x="4" y="37"/>
                  </a:cubicBezTo>
                  <a:cubicBezTo>
                    <a:pt x="3" y="37"/>
                    <a:pt x="0" y="19"/>
                    <a:pt x="0" y="19"/>
                  </a:cubicBezTo>
                  <a:cubicBezTo>
                    <a:pt x="18" y="14"/>
                    <a:pt x="35" y="9"/>
                    <a:pt x="53" y="6"/>
                  </a:cubicBezTo>
                  <a:cubicBezTo>
                    <a:pt x="64" y="4"/>
                    <a:pt x="78" y="0"/>
                    <a:pt x="85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3" name="Freeform 128">
              <a:extLst>
                <a:ext uri="{FF2B5EF4-FFF2-40B4-BE49-F238E27FC236}">
                  <a16:creationId xmlns:a16="http://schemas.microsoft.com/office/drawing/2014/main" id="{DDF00BDF-30C9-433B-AD90-B5857F7E8C25}"/>
                </a:ext>
              </a:extLst>
            </p:cNvPr>
            <p:cNvSpPr>
              <a:spLocks/>
            </p:cNvSpPr>
            <p:nvPr/>
          </p:nvSpPr>
          <p:spPr bwMode="auto">
            <a:xfrm>
              <a:off x="8245475" y="165100"/>
              <a:ext cx="38100" cy="31750"/>
            </a:xfrm>
            <a:custGeom>
              <a:avLst/>
              <a:gdLst>
                <a:gd name="T0" fmla="*/ 90 w 90"/>
                <a:gd name="T1" fmla="*/ 12 h 38"/>
                <a:gd name="T2" fmla="*/ 0 w 90"/>
                <a:gd name="T3" fmla="*/ 19 h 38"/>
                <a:gd name="T4" fmla="*/ 78 w 90"/>
                <a:gd name="T5" fmla="*/ 0 h 38"/>
                <a:gd name="T6" fmla="*/ 90 w 90"/>
                <a:gd name="T7" fmla="*/ 1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" h="38">
                  <a:moveTo>
                    <a:pt x="90" y="12"/>
                  </a:moveTo>
                  <a:cubicBezTo>
                    <a:pt x="53" y="36"/>
                    <a:pt x="21" y="38"/>
                    <a:pt x="0" y="19"/>
                  </a:cubicBezTo>
                  <a:cubicBezTo>
                    <a:pt x="24" y="0"/>
                    <a:pt x="51" y="2"/>
                    <a:pt x="78" y="0"/>
                  </a:cubicBezTo>
                  <a:cubicBezTo>
                    <a:pt x="81" y="0"/>
                    <a:pt x="86" y="8"/>
                    <a:pt x="90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4" name="Freeform 129">
              <a:extLst>
                <a:ext uri="{FF2B5EF4-FFF2-40B4-BE49-F238E27FC236}">
                  <a16:creationId xmlns:a16="http://schemas.microsoft.com/office/drawing/2014/main" id="{5522D37A-8116-49B4-A1B5-DA6C72D04C05}"/>
                </a:ext>
              </a:extLst>
            </p:cNvPr>
            <p:cNvSpPr>
              <a:spLocks/>
            </p:cNvSpPr>
            <p:nvPr/>
          </p:nvSpPr>
          <p:spPr bwMode="auto">
            <a:xfrm>
              <a:off x="8116888" y="207963"/>
              <a:ext cx="36513" cy="25400"/>
            </a:xfrm>
            <a:custGeom>
              <a:avLst/>
              <a:gdLst>
                <a:gd name="T0" fmla="*/ 87 w 87"/>
                <a:gd name="T1" fmla="*/ 16 h 32"/>
                <a:gd name="T2" fmla="*/ 62 w 87"/>
                <a:gd name="T3" fmla="*/ 27 h 32"/>
                <a:gd name="T4" fmla="*/ 7 w 87"/>
                <a:gd name="T5" fmla="*/ 32 h 32"/>
                <a:gd name="T6" fmla="*/ 1 w 87"/>
                <a:gd name="T7" fmla="*/ 24 h 32"/>
                <a:gd name="T8" fmla="*/ 6 w 87"/>
                <a:gd name="T9" fmla="*/ 11 h 32"/>
                <a:gd name="T10" fmla="*/ 87 w 87"/>
                <a:gd name="T11" fmla="*/ 16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7" h="32">
                  <a:moveTo>
                    <a:pt x="87" y="16"/>
                  </a:moveTo>
                  <a:cubicBezTo>
                    <a:pt x="79" y="20"/>
                    <a:pt x="71" y="25"/>
                    <a:pt x="62" y="27"/>
                  </a:cubicBezTo>
                  <a:cubicBezTo>
                    <a:pt x="44" y="30"/>
                    <a:pt x="25" y="31"/>
                    <a:pt x="7" y="32"/>
                  </a:cubicBezTo>
                  <a:cubicBezTo>
                    <a:pt x="5" y="32"/>
                    <a:pt x="0" y="27"/>
                    <a:pt x="1" y="24"/>
                  </a:cubicBezTo>
                  <a:cubicBezTo>
                    <a:pt x="1" y="19"/>
                    <a:pt x="3" y="13"/>
                    <a:pt x="6" y="11"/>
                  </a:cubicBezTo>
                  <a:cubicBezTo>
                    <a:pt x="17" y="2"/>
                    <a:pt x="67" y="0"/>
                    <a:pt x="87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5" name="Freeform 130">
              <a:extLst>
                <a:ext uri="{FF2B5EF4-FFF2-40B4-BE49-F238E27FC236}">
                  <a16:creationId xmlns:a16="http://schemas.microsoft.com/office/drawing/2014/main" id="{C0A34A80-9120-49CD-B6D3-227FACB9FA62}"/>
                </a:ext>
              </a:extLst>
            </p:cNvPr>
            <p:cNvSpPr>
              <a:spLocks/>
            </p:cNvSpPr>
            <p:nvPr/>
          </p:nvSpPr>
          <p:spPr bwMode="auto">
            <a:xfrm>
              <a:off x="7920038" y="263525"/>
              <a:ext cx="38100" cy="26988"/>
            </a:xfrm>
            <a:custGeom>
              <a:avLst/>
              <a:gdLst>
                <a:gd name="T0" fmla="*/ 95 w 95"/>
                <a:gd name="T1" fmla="*/ 15 h 32"/>
                <a:gd name="T2" fmla="*/ 9 w 95"/>
                <a:gd name="T3" fmla="*/ 30 h 32"/>
                <a:gd name="T4" fmla="*/ 20 w 95"/>
                <a:gd name="T5" fmla="*/ 6 h 32"/>
                <a:gd name="T6" fmla="*/ 82 w 95"/>
                <a:gd name="T7" fmla="*/ 1 h 32"/>
                <a:gd name="T8" fmla="*/ 95 w 95"/>
                <a:gd name="T9" fmla="*/ 15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32">
                  <a:moveTo>
                    <a:pt x="95" y="15"/>
                  </a:moveTo>
                  <a:cubicBezTo>
                    <a:pt x="64" y="32"/>
                    <a:pt x="36" y="32"/>
                    <a:pt x="9" y="30"/>
                  </a:cubicBezTo>
                  <a:cubicBezTo>
                    <a:pt x="0" y="14"/>
                    <a:pt x="9" y="8"/>
                    <a:pt x="20" y="6"/>
                  </a:cubicBezTo>
                  <a:cubicBezTo>
                    <a:pt x="41" y="3"/>
                    <a:pt x="62" y="1"/>
                    <a:pt x="82" y="1"/>
                  </a:cubicBezTo>
                  <a:cubicBezTo>
                    <a:pt x="85" y="0"/>
                    <a:pt x="89" y="7"/>
                    <a:pt x="95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6" name="Freeform 131">
              <a:extLst>
                <a:ext uri="{FF2B5EF4-FFF2-40B4-BE49-F238E27FC236}">
                  <a16:creationId xmlns:a16="http://schemas.microsoft.com/office/drawing/2014/main" id="{E6C9CAF6-B720-41E0-8D22-09D44E7F57E8}"/>
                </a:ext>
              </a:extLst>
            </p:cNvPr>
            <p:cNvSpPr>
              <a:spLocks/>
            </p:cNvSpPr>
            <p:nvPr/>
          </p:nvSpPr>
          <p:spPr bwMode="auto">
            <a:xfrm>
              <a:off x="7854950" y="280988"/>
              <a:ext cx="36513" cy="31750"/>
            </a:xfrm>
            <a:custGeom>
              <a:avLst/>
              <a:gdLst>
                <a:gd name="T0" fmla="*/ 0 w 90"/>
                <a:gd name="T1" fmla="*/ 28 h 39"/>
                <a:gd name="T2" fmla="*/ 16 w 90"/>
                <a:gd name="T3" fmla="*/ 9 h 39"/>
                <a:gd name="T4" fmla="*/ 75 w 90"/>
                <a:gd name="T5" fmla="*/ 0 h 39"/>
                <a:gd name="T6" fmla="*/ 89 w 90"/>
                <a:gd name="T7" fmla="*/ 10 h 39"/>
                <a:gd name="T8" fmla="*/ 81 w 90"/>
                <a:gd name="T9" fmla="*/ 24 h 39"/>
                <a:gd name="T10" fmla="*/ 0 w 90"/>
                <a:gd name="T11" fmla="*/ 28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0" h="39">
                  <a:moveTo>
                    <a:pt x="0" y="28"/>
                  </a:moveTo>
                  <a:cubicBezTo>
                    <a:pt x="8" y="19"/>
                    <a:pt x="11" y="10"/>
                    <a:pt x="16" y="9"/>
                  </a:cubicBezTo>
                  <a:cubicBezTo>
                    <a:pt x="36" y="5"/>
                    <a:pt x="55" y="2"/>
                    <a:pt x="75" y="0"/>
                  </a:cubicBezTo>
                  <a:cubicBezTo>
                    <a:pt x="80" y="0"/>
                    <a:pt x="88" y="5"/>
                    <a:pt x="89" y="10"/>
                  </a:cubicBezTo>
                  <a:cubicBezTo>
                    <a:pt x="90" y="14"/>
                    <a:pt x="85" y="23"/>
                    <a:pt x="81" y="24"/>
                  </a:cubicBezTo>
                  <a:cubicBezTo>
                    <a:pt x="56" y="30"/>
                    <a:pt x="31" y="39"/>
                    <a:pt x="0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7" name="Freeform 132">
              <a:extLst>
                <a:ext uri="{FF2B5EF4-FFF2-40B4-BE49-F238E27FC236}">
                  <a16:creationId xmlns:a16="http://schemas.microsoft.com/office/drawing/2014/main" id="{D21DB0E7-AB19-4EAA-B7EE-E39AA0DA3CA9}"/>
                </a:ext>
              </a:extLst>
            </p:cNvPr>
            <p:cNvSpPr>
              <a:spLocks/>
            </p:cNvSpPr>
            <p:nvPr/>
          </p:nvSpPr>
          <p:spPr bwMode="auto">
            <a:xfrm>
              <a:off x="7791450" y="292100"/>
              <a:ext cx="36513" cy="33338"/>
            </a:xfrm>
            <a:custGeom>
              <a:avLst/>
              <a:gdLst>
                <a:gd name="T0" fmla="*/ 90 w 90"/>
                <a:gd name="T1" fmla="*/ 26 h 41"/>
                <a:gd name="T2" fmla="*/ 9 w 90"/>
                <a:gd name="T3" fmla="*/ 41 h 41"/>
                <a:gd name="T4" fmla="*/ 1 w 90"/>
                <a:gd name="T5" fmla="*/ 29 h 41"/>
                <a:gd name="T6" fmla="*/ 6 w 90"/>
                <a:gd name="T7" fmla="*/ 20 h 41"/>
                <a:gd name="T8" fmla="*/ 85 w 90"/>
                <a:gd name="T9" fmla="*/ 14 h 41"/>
                <a:gd name="T10" fmla="*/ 90 w 90"/>
                <a:gd name="T11" fmla="*/ 26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0" h="41">
                  <a:moveTo>
                    <a:pt x="90" y="26"/>
                  </a:moveTo>
                  <a:cubicBezTo>
                    <a:pt x="65" y="40"/>
                    <a:pt x="37" y="41"/>
                    <a:pt x="9" y="41"/>
                  </a:cubicBezTo>
                  <a:cubicBezTo>
                    <a:pt x="6" y="41"/>
                    <a:pt x="2" y="34"/>
                    <a:pt x="1" y="29"/>
                  </a:cubicBezTo>
                  <a:cubicBezTo>
                    <a:pt x="0" y="27"/>
                    <a:pt x="3" y="20"/>
                    <a:pt x="6" y="20"/>
                  </a:cubicBezTo>
                  <a:cubicBezTo>
                    <a:pt x="32" y="15"/>
                    <a:pt x="57" y="0"/>
                    <a:pt x="85" y="14"/>
                  </a:cubicBezTo>
                  <a:cubicBezTo>
                    <a:pt x="87" y="15"/>
                    <a:pt x="87" y="19"/>
                    <a:pt x="90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8" name="Freeform 133">
              <a:extLst>
                <a:ext uri="{FF2B5EF4-FFF2-40B4-BE49-F238E27FC236}">
                  <a16:creationId xmlns:a16="http://schemas.microsoft.com/office/drawing/2014/main" id="{7D72A775-BFCA-4238-B2BD-3E91D1A46A66}"/>
                </a:ext>
              </a:extLst>
            </p:cNvPr>
            <p:cNvSpPr>
              <a:spLocks/>
            </p:cNvSpPr>
            <p:nvPr/>
          </p:nvSpPr>
          <p:spPr bwMode="auto">
            <a:xfrm>
              <a:off x="7659688" y="334963"/>
              <a:ext cx="36513" cy="31750"/>
            </a:xfrm>
            <a:custGeom>
              <a:avLst/>
              <a:gdLst>
                <a:gd name="T0" fmla="*/ 0 w 87"/>
                <a:gd name="T1" fmla="*/ 17 h 37"/>
                <a:gd name="T2" fmla="*/ 76 w 87"/>
                <a:gd name="T3" fmla="*/ 2 h 37"/>
                <a:gd name="T4" fmla="*/ 86 w 87"/>
                <a:gd name="T5" fmla="*/ 11 h 37"/>
                <a:gd name="T6" fmla="*/ 83 w 87"/>
                <a:gd name="T7" fmla="*/ 21 h 37"/>
                <a:gd name="T8" fmla="*/ 4 w 87"/>
                <a:gd name="T9" fmla="*/ 29 h 37"/>
                <a:gd name="T10" fmla="*/ 0 w 87"/>
                <a:gd name="T11" fmla="*/ 1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7" h="37">
                  <a:moveTo>
                    <a:pt x="0" y="17"/>
                  </a:moveTo>
                  <a:cubicBezTo>
                    <a:pt x="24" y="0"/>
                    <a:pt x="50" y="3"/>
                    <a:pt x="76" y="2"/>
                  </a:cubicBezTo>
                  <a:cubicBezTo>
                    <a:pt x="79" y="2"/>
                    <a:pt x="84" y="7"/>
                    <a:pt x="86" y="11"/>
                  </a:cubicBezTo>
                  <a:cubicBezTo>
                    <a:pt x="87" y="13"/>
                    <a:pt x="85" y="19"/>
                    <a:pt x="83" y="21"/>
                  </a:cubicBezTo>
                  <a:cubicBezTo>
                    <a:pt x="72" y="31"/>
                    <a:pt x="18" y="37"/>
                    <a:pt x="4" y="29"/>
                  </a:cubicBezTo>
                  <a:cubicBezTo>
                    <a:pt x="2" y="27"/>
                    <a:pt x="2" y="22"/>
                    <a:pt x="0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9" name="Freeform 134">
              <a:extLst>
                <a:ext uri="{FF2B5EF4-FFF2-40B4-BE49-F238E27FC236}">
                  <a16:creationId xmlns:a16="http://schemas.microsoft.com/office/drawing/2014/main" id="{A338310B-B811-4348-A3A3-6FB4A2C6F2C2}"/>
                </a:ext>
              </a:extLst>
            </p:cNvPr>
            <p:cNvSpPr>
              <a:spLocks/>
            </p:cNvSpPr>
            <p:nvPr/>
          </p:nvSpPr>
          <p:spPr bwMode="auto">
            <a:xfrm>
              <a:off x="8440738" y="79375"/>
              <a:ext cx="34925" cy="36513"/>
            </a:xfrm>
            <a:custGeom>
              <a:avLst/>
              <a:gdLst>
                <a:gd name="T0" fmla="*/ 85 w 85"/>
                <a:gd name="T1" fmla="*/ 11 h 44"/>
                <a:gd name="T2" fmla="*/ 73 w 85"/>
                <a:gd name="T3" fmla="*/ 28 h 44"/>
                <a:gd name="T4" fmla="*/ 16 w 85"/>
                <a:gd name="T5" fmla="*/ 43 h 44"/>
                <a:gd name="T6" fmla="*/ 1 w 85"/>
                <a:gd name="T7" fmla="*/ 35 h 44"/>
                <a:gd name="T8" fmla="*/ 8 w 85"/>
                <a:gd name="T9" fmla="*/ 20 h 44"/>
                <a:gd name="T10" fmla="*/ 78 w 85"/>
                <a:gd name="T11" fmla="*/ 0 h 44"/>
                <a:gd name="T12" fmla="*/ 85 w 85"/>
                <a:gd name="T13" fmla="*/ 1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" h="44">
                  <a:moveTo>
                    <a:pt x="85" y="11"/>
                  </a:moveTo>
                  <a:cubicBezTo>
                    <a:pt x="81" y="17"/>
                    <a:pt x="79" y="26"/>
                    <a:pt x="73" y="28"/>
                  </a:cubicBezTo>
                  <a:cubicBezTo>
                    <a:pt x="55" y="34"/>
                    <a:pt x="35" y="39"/>
                    <a:pt x="16" y="43"/>
                  </a:cubicBezTo>
                  <a:cubicBezTo>
                    <a:pt x="11" y="44"/>
                    <a:pt x="3" y="39"/>
                    <a:pt x="1" y="35"/>
                  </a:cubicBezTo>
                  <a:cubicBezTo>
                    <a:pt x="0" y="31"/>
                    <a:pt x="4" y="21"/>
                    <a:pt x="8" y="20"/>
                  </a:cubicBezTo>
                  <a:cubicBezTo>
                    <a:pt x="31" y="12"/>
                    <a:pt x="55" y="7"/>
                    <a:pt x="78" y="0"/>
                  </a:cubicBezTo>
                  <a:cubicBezTo>
                    <a:pt x="81" y="4"/>
                    <a:pt x="83" y="7"/>
                    <a:pt x="85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0" name="Freeform 135">
              <a:extLst>
                <a:ext uri="{FF2B5EF4-FFF2-40B4-BE49-F238E27FC236}">
                  <a16:creationId xmlns:a16="http://schemas.microsoft.com/office/drawing/2014/main" id="{3B099DDE-66F0-4F52-891B-815ECFF19CA2}"/>
                </a:ext>
              </a:extLst>
            </p:cNvPr>
            <p:cNvSpPr>
              <a:spLocks/>
            </p:cNvSpPr>
            <p:nvPr/>
          </p:nvSpPr>
          <p:spPr bwMode="auto">
            <a:xfrm>
              <a:off x="8375650" y="111125"/>
              <a:ext cx="36513" cy="38100"/>
            </a:xfrm>
            <a:custGeom>
              <a:avLst/>
              <a:gdLst>
                <a:gd name="T0" fmla="*/ 86 w 86"/>
                <a:gd name="T1" fmla="*/ 14 h 47"/>
                <a:gd name="T2" fmla="*/ 0 w 86"/>
                <a:gd name="T3" fmla="*/ 29 h 47"/>
                <a:gd name="T4" fmla="*/ 86 w 86"/>
                <a:gd name="T5" fmla="*/ 1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6" h="47">
                  <a:moveTo>
                    <a:pt x="86" y="14"/>
                  </a:moveTo>
                  <a:cubicBezTo>
                    <a:pt x="64" y="40"/>
                    <a:pt x="23" y="47"/>
                    <a:pt x="0" y="29"/>
                  </a:cubicBezTo>
                  <a:cubicBezTo>
                    <a:pt x="24" y="6"/>
                    <a:pt x="60" y="0"/>
                    <a:pt x="86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1" name="Freeform 136">
              <a:extLst>
                <a:ext uri="{FF2B5EF4-FFF2-40B4-BE49-F238E27FC236}">
                  <a16:creationId xmlns:a16="http://schemas.microsoft.com/office/drawing/2014/main" id="{1857310E-E6F4-43EA-8187-2D8B0F25864F}"/>
                </a:ext>
              </a:extLst>
            </p:cNvPr>
            <p:cNvSpPr>
              <a:spLocks/>
            </p:cNvSpPr>
            <p:nvPr/>
          </p:nvSpPr>
          <p:spPr bwMode="auto">
            <a:xfrm>
              <a:off x="7208838" y="523875"/>
              <a:ext cx="36513" cy="41275"/>
            </a:xfrm>
            <a:custGeom>
              <a:avLst/>
              <a:gdLst>
                <a:gd name="T0" fmla="*/ 0 w 92"/>
                <a:gd name="T1" fmla="*/ 35 h 51"/>
                <a:gd name="T2" fmla="*/ 74 w 92"/>
                <a:gd name="T3" fmla="*/ 1 h 51"/>
                <a:gd name="T4" fmla="*/ 90 w 92"/>
                <a:gd name="T5" fmla="*/ 8 h 51"/>
                <a:gd name="T6" fmla="*/ 87 w 92"/>
                <a:gd name="T7" fmla="*/ 22 h 51"/>
                <a:gd name="T8" fmla="*/ 19 w 92"/>
                <a:gd name="T9" fmla="*/ 50 h 51"/>
                <a:gd name="T10" fmla="*/ 0 w 92"/>
                <a:gd name="T11" fmla="*/ 3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51">
                  <a:moveTo>
                    <a:pt x="0" y="35"/>
                  </a:moveTo>
                  <a:cubicBezTo>
                    <a:pt x="30" y="21"/>
                    <a:pt x="52" y="10"/>
                    <a:pt x="74" y="1"/>
                  </a:cubicBezTo>
                  <a:cubicBezTo>
                    <a:pt x="78" y="0"/>
                    <a:pt x="86" y="4"/>
                    <a:pt x="90" y="8"/>
                  </a:cubicBezTo>
                  <a:cubicBezTo>
                    <a:pt x="92" y="10"/>
                    <a:pt x="90" y="20"/>
                    <a:pt x="87" y="22"/>
                  </a:cubicBezTo>
                  <a:cubicBezTo>
                    <a:pt x="65" y="32"/>
                    <a:pt x="42" y="41"/>
                    <a:pt x="19" y="50"/>
                  </a:cubicBezTo>
                  <a:cubicBezTo>
                    <a:pt x="17" y="51"/>
                    <a:pt x="12" y="44"/>
                    <a:pt x="0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2" name="Freeform 137">
              <a:extLst>
                <a:ext uri="{FF2B5EF4-FFF2-40B4-BE49-F238E27FC236}">
                  <a16:creationId xmlns:a16="http://schemas.microsoft.com/office/drawing/2014/main" id="{A2DB54FB-B9A2-443B-AF5E-76077A32C86A}"/>
                </a:ext>
              </a:extLst>
            </p:cNvPr>
            <p:cNvSpPr>
              <a:spLocks/>
            </p:cNvSpPr>
            <p:nvPr/>
          </p:nvSpPr>
          <p:spPr bwMode="auto">
            <a:xfrm>
              <a:off x="7723188" y="317500"/>
              <a:ext cx="39688" cy="25400"/>
            </a:xfrm>
            <a:custGeom>
              <a:avLst/>
              <a:gdLst>
                <a:gd name="T0" fmla="*/ 0 w 98"/>
                <a:gd name="T1" fmla="*/ 12 h 32"/>
                <a:gd name="T2" fmla="*/ 85 w 98"/>
                <a:gd name="T3" fmla="*/ 0 h 32"/>
                <a:gd name="T4" fmla="*/ 80 w 98"/>
                <a:gd name="T5" fmla="*/ 26 h 32"/>
                <a:gd name="T6" fmla="*/ 14 w 98"/>
                <a:gd name="T7" fmla="*/ 32 h 32"/>
                <a:gd name="T8" fmla="*/ 0 w 98"/>
                <a:gd name="T9" fmla="*/ 1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32">
                  <a:moveTo>
                    <a:pt x="0" y="12"/>
                  </a:moveTo>
                  <a:cubicBezTo>
                    <a:pt x="34" y="7"/>
                    <a:pt x="61" y="3"/>
                    <a:pt x="85" y="0"/>
                  </a:cubicBezTo>
                  <a:cubicBezTo>
                    <a:pt x="98" y="16"/>
                    <a:pt x="92" y="24"/>
                    <a:pt x="80" y="26"/>
                  </a:cubicBezTo>
                  <a:cubicBezTo>
                    <a:pt x="58" y="30"/>
                    <a:pt x="36" y="31"/>
                    <a:pt x="14" y="32"/>
                  </a:cubicBezTo>
                  <a:cubicBezTo>
                    <a:pt x="11" y="32"/>
                    <a:pt x="9" y="25"/>
                    <a:pt x="0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3" name="Freeform 138">
              <a:extLst>
                <a:ext uri="{FF2B5EF4-FFF2-40B4-BE49-F238E27FC236}">
                  <a16:creationId xmlns:a16="http://schemas.microsoft.com/office/drawing/2014/main" id="{3CDA2BE7-DE1E-4BA8-87E2-C788093931C5}"/>
                </a:ext>
              </a:extLst>
            </p:cNvPr>
            <p:cNvSpPr>
              <a:spLocks/>
            </p:cNvSpPr>
            <p:nvPr/>
          </p:nvSpPr>
          <p:spPr bwMode="auto">
            <a:xfrm>
              <a:off x="8312150" y="139700"/>
              <a:ext cx="34925" cy="31750"/>
            </a:xfrm>
            <a:custGeom>
              <a:avLst/>
              <a:gdLst>
                <a:gd name="T0" fmla="*/ 87 w 87"/>
                <a:gd name="T1" fmla="*/ 9 h 38"/>
                <a:gd name="T2" fmla="*/ 75 w 87"/>
                <a:gd name="T3" fmla="*/ 26 h 38"/>
                <a:gd name="T4" fmla="*/ 17 w 87"/>
                <a:gd name="T5" fmla="*/ 37 h 38"/>
                <a:gd name="T6" fmla="*/ 0 w 87"/>
                <a:gd name="T7" fmla="*/ 26 h 38"/>
                <a:gd name="T8" fmla="*/ 12 w 87"/>
                <a:gd name="T9" fmla="*/ 12 h 38"/>
                <a:gd name="T10" fmla="*/ 80 w 87"/>
                <a:gd name="T11" fmla="*/ 0 h 38"/>
                <a:gd name="T12" fmla="*/ 87 w 87"/>
                <a:gd name="T13" fmla="*/ 9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7" h="38">
                  <a:moveTo>
                    <a:pt x="87" y="9"/>
                  </a:moveTo>
                  <a:cubicBezTo>
                    <a:pt x="83" y="15"/>
                    <a:pt x="80" y="25"/>
                    <a:pt x="75" y="26"/>
                  </a:cubicBezTo>
                  <a:cubicBezTo>
                    <a:pt x="56" y="31"/>
                    <a:pt x="37" y="35"/>
                    <a:pt x="17" y="37"/>
                  </a:cubicBezTo>
                  <a:cubicBezTo>
                    <a:pt x="12" y="38"/>
                    <a:pt x="6" y="30"/>
                    <a:pt x="0" y="26"/>
                  </a:cubicBezTo>
                  <a:cubicBezTo>
                    <a:pt x="4" y="21"/>
                    <a:pt x="7" y="13"/>
                    <a:pt x="12" y="12"/>
                  </a:cubicBezTo>
                  <a:cubicBezTo>
                    <a:pt x="34" y="7"/>
                    <a:pt x="57" y="4"/>
                    <a:pt x="80" y="0"/>
                  </a:cubicBezTo>
                  <a:cubicBezTo>
                    <a:pt x="82" y="3"/>
                    <a:pt x="84" y="6"/>
                    <a:pt x="87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4" name="Freeform 139">
              <a:extLst>
                <a:ext uri="{FF2B5EF4-FFF2-40B4-BE49-F238E27FC236}">
                  <a16:creationId xmlns:a16="http://schemas.microsoft.com/office/drawing/2014/main" id="{8889037F-8255-4461-9C53-C83FD3A93166}"/>
                </a:ext>
              </a:extLst>
            </p:cNvPr>
            <p:cNvSpPr>
              <a:spLocks/>
            </p:cNvSpPr>
            <p:nvPr/>
          </p:nvSpPr>
          <p:spPr bwMode="auto">
            <a:xfrm>
              <a:off x="8051800" y="220663"/>
              <a:ext cx="36513" cy="33338"/>
            </a:xfrm>
            <a:custGeom>
              <a:avLst/>
              <a:gdLst>
                <a:gd name="T0" fmla="*/ 88 w 88"/>
                <a:gd name="T1" fmla="*/ 16 h 42"/>
                <a:gd name="T2" fmla="*/ 77 w 88"/>
                <a:gd name="T3" fmla="*/ 31 h 42"/>
                <a:gd name="T4" fmla="*/ 15 w 88"/>
                <a:gd name="T5" fmla="*/ 42 h 42"/>
                <a:gd name="T6" fmla="*/ 1 w 88"/>
                <a:gd name="T7" fmla="*/ 32 h 42"/>
                <a:gd name="T8" fmla="*/ 6 w 88"/>
                <a:gd name="T9" fmla="*/ 19 h 42"/>
                <a:gd name="T10" fmla="*/ 88 w 88"/>
                <a:gd name="T11" fmla="*/ 16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8" h="42">
                  <a:moveTo>
                    <a:pt x="88" y="16"/>
                  </a:moveTo>
                  <a:cubicBezTo>
                    <a:pt x="83" y="22"/>
                    <a:pt x="81" y="31"/>
                    <a:pt x="77" y="31"/>
                  </a:cubicBezTo>
                  <a:cubicBezTo>
                    <a:pt x="56" y="36"/>
                    <a:pt x="36" y="40"/>
                    <a:pt x="15" y="42"/>
                  </a:cubicBezTo>
                  <a:cubicBezTo>
                    <a:pt x="11" y="42"/>
                    <a:pt x="4" y="36"/>
                    <a:pt x="1" y="32"/>
                  </a:cubicBezTo>
                  <a:cubicBezTo>
                    <a:pt x="0" y="29"/>
                    <a:pt x="4" y="19"/>
                    <a:pt x="6" y="19"/>
                  </a:cubicBezTo>
                  <a:cubicBezTo>
                    <a:pt x="32" y="14"/>
                    <a:pt x="58" y="0"/>
                    <a:pt x="88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5" name="Freeform 140">
              <a:extLst>
                <a:ext uri="{FF2B5EF4-FFF2-40B4-BE49-F238E27FC236}">
                  <a16:creationId xmlns:a16="http://schemas.microsoft.com/office/drawing/2014/main" id="{72DF127F-68F6-4681-94BC-566794CA0C8C}"/>
                </a:ext>
              </a:extLst>
            </p:cNvPr>
            <p:cNvSpPr>
              <a:spLocks/>
            </p:cNvSpPr>
            <p:nvPr/>
          </p:nvSpPr>
          <p:spPr bwMode="auto">
            <a:xfrm>
              <a:off x="7273925" y="479425"/>
              <a:ext cx="33338" cy="36513"/>
            </a:xfrm>
            <a:custGeom>
              <a:avLst/>
              <a:gdLst>
                <a:gd name="T0" fmla="*/ 0 w 81"/>
                <a:gd name="T1" fmla="*/ 44 h 44"/>
                <a:gd name="T2" fmla="*/ 81 w 81"/>
                <a:gd name="T3" fmla="*/ 9 h 44"/>
                <a:gd name="T4" fmla="*/ 0 w 81"/>
                <a:gd name="T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44">
                  <a:moveTo>
                    <a:pt x="0" y="44"/>
                  </a:moveTo>
                  <a:cubicBezTo>
                    <a:pt x="5" y="15"/>
                    <a:pt x="43" y="0"/>
                    <a:pt x="81" y="9"/>
                  </a:cubicBezTo>
                  <a:cubicBezTo>
                    <a:pt x="72" y="31"/>
                    <a:pt x="52" y="40"/>
                    <a:pt x="0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6" name="Freeform 141">
              <a:extLst>
                <a:ext uri="{FF2B5EF4-FFF2-40B4-BE49-F238E27FC236}">
                  <a16:creationId xmlns:a16="http://schemas.microsoft.com/office/drawing/2014/main" id="{CE9ECDD2-4DEB-4A65-BC20-2B6D430FEB77}"/>
                </a:ext>
              </a:extLst>
            </p:cNvPr>
            <p:cNvSpPr>
              <a:spLocks/>
            </p:cNvSpPr>
            <p:nvPr/>
          </p:nvSpPr>
          <p:spPr bwMode="auto">
            <a:xfrm>
              <a:off x="7169150" y="588963"/>
              <a:ext cx="20638" cy="68263"/>
            </a:xfrm>
            <a:custGeom>
              <a:avLst/>
              <a:gdLst>
                <a:gd name="T0" fmla="*/ 40 w 53"/>
                <a:gd name="T1" fmla="*/ 0 h 84"/>
                <a:gd name="T2" fmla="*/ 47 w 53"/>
                <a:gd name="T3" fmla="*/ 4 h 84"/>
                <a:gd name="T4" fmla="*/ 51 w 53"/>
                <a:gd name="T5" fmla="*/ 20 h 84"/>
                <a:gd name="T6" fmla="*/ 16 w 53"/>
                <a:gd name="T7" fmla="*/ 76 h 84"/>
                <a:gd name="T8" fmla="*/ 2 w 53"/>
                <a:gd name="T9" fmla="*/ 60 h 84"/>
                <a:gd name="T10" fmla="*/ 40 w 53"/>
                <a:gd name="T11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84">
                  <a:moveTo>
                    <a:pt x="40" y="0"/>
                  </a:moveTo>
                  <a:cubicBezTo>
                    <a:pt x="45" y="2"/>
                    <a:pt x="47" y="3"/>
                    <a:pt x="47" y="4"/>
                  </a:cubicBezTo>
                  <a:cubicBezTo>
                    <a:pt x="49" y="9"/>
                    <a:pt x="53" y="17"/>
                    <a:pt x="51" y="20"/>
                  </a:cubicBezTo>
                  <a:cubicBezTo>
                    <a:pt x="41" y="40"/>
                    <a:pt x="31" y="61"/>
                    <a:pt x="16" y="76"/>
                  </a:cubicBezTo>
                  <a:cubicBezTo>
                    <a:pt x="8" y="84"/>
                    <a:pt x="0" y="70"/>
                    <a:pt x="2" y="60"/>
                  </a:cubicBezTo>
                  <a:cubicBezTo>
                    <a:pt x="6" y="36"/>
                    <a:pt x="18" y="15"/>
                    <a:pt x="4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7" name="Freeform 142">
              <a:extLst>
                <a:ext uri="{FF2B5EF4-FFF2-40B4-BE49-F238E27FC236}">
                  <a16:creationId xmlns:a16="http://schemas.microsoft.com/office/drawing/2014/main" id="{C66E6D6F-5DE3-46C9-AA47-F499DBE5E742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2650" y="38100"/>
              <a:ext cx="34925" cy="39688"/>
            </a:xfrm>
            <a:custGeom>
              <a:avLst/>
              <a:gdLst>
                <a:gd name="T0" fmla="*/ 0 w 88"/>
                <a:gd name="T1" fmla="*/ 42 h 48"/>
                <a:gd name="T2" fmla="*/ 85 w 88"/>
                <a:gd name="T3" fmla="*/ 0 h 48"/>
                <a:gd name="T4" fmla="*/ 86 w 88"/>
                <a:gd name="T5" fmla="*/ 23 h 48"/>
                <a:gd name="T6" fmla="*/ 0 w 88"/>
                <a:gd name="T7" fmla="*/ 42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8" h="48">
                  <a:moveTo>
                    <a:pt x="0" y="42"/>
                  </a:moveTo>
                  <a:cubicBezTo>
                    <a:pt x="23" y="11"/>
                    <a:pt x="55" y="14"/>
                    <a:pt x="85" y="0"/>
                  </a:cubicBezTo>
                  <a:cubicBezTo>
                    <a:pt x="85" y="12"/>
                    <a:pt x="88" y="20"/>
                    <a:pt x="86" y="23"/>
                  </a:cubicBezTo>
                  <a:cubicBezTo>
                    <a:pt x="72" y="38"/>
                    <a:pt x="30" y="48"/>
                    <a:pt x="0" y="4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8" name="Freeform 143">
              <a:extLst>
                <a:ext uri="{FF2B5EF4-FFF2-40B4-BE49-F238E27FC236}">
                  <a16:creationId xmlns:a16="http://schemas.microsoft.com/office/drawing/2014/main" id="{C772672F-AEEB-4FC2-B0E5-60FCA665116B}"/>
                </a:ext>
              </a:extLst>
            </p:cNvPr>
            <p:cNvSpPr>
              <a:spLocks/>
            </p:cNvSpPr>
            <p:nvPr/>
          </p:nvSpPr>
          <p:spPr bwMode="auto">
            <a:xfrm>
              <a:off x="7185025" y="700088"/>
              <a:ext cx="15875" cy="30163"/>
            </a:xfrm>
            <a:custGeom>
              <a:avLst/>
              <a:gdLst>
                <a:gd name="T0" fmla="*/ 34 w 38"/>
                <a:gd name="T1" fmla="*/ 33 h 36"/>
                <a:gd name="T2" fmla="*/ 27 w 38"/>
                <a:gd name="T3" fmla="*/ 36 h 36"/>
                <a:gd name="T4" fmla="*/ 1 w 38"/>
                <a:gd name="T5" fmla="*/ 10 h 36"/>
                <a:gd name="T6" fmla="*/ 13 w 38"/>
                <a:gd name="T7" fmla="*/ 1 h 36"/>
                <a:gd name="T8" fmla="*/ 34 w 38"/>
                <a:gd name="T9" fmla="*/ 33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4" y="33"/>
                  </a:moveTo>
                  <a:cubicBezTo>
                    <a:pt x="29" y="35"/>
                    <a:pt x="28" y="36"/>
                    <a:pt x="27" y="36"/>
                  </a:cubicBezTo>
                  <a:cubicBezTo>
                    <a:pt x="11" y="34"/>
                    <a:pt x="0" y="27"/>
                    <a:pt x="1" y="10"/>
                  </a:cubicBezTo>
                  <a:cubicBezTo>
                    <a:pt x="2" y="7"/>
                    <a:pt x="10" y="0"/>
                    <a:pt x="13" y="1"/>
                  </a:cubicBezTo>
                  <a:cubicBezTo>
                    <a:pt x="27" y="6"/>
                    <a:pt x="38" y="14"/>
                    <a:pt x="34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7B2A6F9E-F0E9-4622-ACDE-CB82326B5637}"/>
              </a:ext>
            </a:extLst>
          </p:cNvPr>
          <p:cNvGrpSpPr/>
          <p:nvPr/>
        </p:nvGrpSpPr>
        <p:grpSpPr>
          <a:xfrm>
            <a:off x="7589098" y="2567215"/>
            <a:ext cx="1166981" cy="1804195"/>
            <a:chOff x="7478257" y="2193205"/>
            <a:chExt cx="452893" cy="700189"/>
          </a:xfrm>
        </p:grpSpPr>
        <p:sp>
          <p:nvSpPr>
            <p:cNvPr id="160" name="Oval 159">
              <a:extLst>
                <a:ext uri="{FF2B5EF4-FFF2-40B4-BE49-F238E27FC236}">
                  <a16:creationId xmlns:a16="http://schemas.microsoft.com/office/drawing/2014/main" id="{5A0418DE-2F1D-4FFD-B28F-98DC2FEF1A72}"/>
                </a:ext>
              </a:extLst>
            </p:cNvPr>
            <p:cNvSpPr/>
            <p:nvPr/>
          </p:nvSpPr>
          <p:spPr>
            <a:xfrm>
              <a:off x="7478257" y="2786413"/>
              <a:ext cx="452893" cy="106981"/>
            </a:xfrm>
            <a:prstGeom prst="ellipse">
              <a:avLst/>
            </a:prstGeom>
            <a:solidFill>
              <a:schemeClr val="tx2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1" name="Freeform 17">
              <a:extLst>
                <a:ext uri="{FF2B5EF4-FFF2-40B4-BE49-F238E27FC236}">
                  <a16:creationId xmlns:a16="http://schemas.microsoft.com/office/drawing/2014/main" id="{E2FE26E6-6248-47C3-9AD0-8A58E5F104C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8257" y="2193205"/>
              <a:ext cx="452893" cy="646699"/>
            </a:xfrm>
            <a:custGeom>
              <a:avLst/>
              <a:gdLst>
                <a:gd name="T0" fmla="*/ 214 w 221"/>
                <a:gd name="T1" fmla="*/ 77 h 315"/>
                <a:gd name="T2" fmla="*/ 164 w 221"/>
                <a:gd name="T3" fmla="*/ 14 h 315"/>
                <a:gd name="T4" fmla="*/ 110 w 221"/>
                <a:gd name="T5" fmla="*/ 0 h 315"/>
                <a:gd name="T6" fmla="*/ 110 w 221"/>
                <a:gd name="T7" fmla="*/ 0 h 315"/>
                <a:gd name="T8" fmla="*/ 56 w 221"/>
                <a:gd name="T9" fmla="*/ 14 h 315"/>
                <a:gd name="T10" fmla="*/ 6 w 221"/>
                <a:gd name="T11" fmla="*/ 77 h 315"/>
                <a:gd name="T12" fmla="*/ 5 w 221"/>
                <a:gd name="T13" fmla="*/ 132 h 315"/>
                <a:gd name="T14" fmla="*/ 40 w 221"/>
                <a:gd name="T15" fmla="*/ 208 h 315"/>
                <a:gd name="T16" fmla="*/ 94 w 221"/>
                <a:gd name="T17" fmla="*/ 292 h 315"/>
                <a:gd name="T18" fmla="*/ 110 w 221"/>
                <a:gd name="T19" fmla="*/ 315 h 315"/>
                <a:gd name="T20" fmla="*/ 110 w 221"/>
                <a:gd name="T21" fmla="*/ 315 h 315"/>
                <a:gd name="T22" fmla="*/ 126 w 221"/>
                <a:gd name="T23" fmla="*/ 292 h 315"/>
                <a:gd name="T24" fmla="*/ 180 w 221"/>
                <a:gd name="T25" fmla="*/ 208 h 315"/>
                <a:gd name="T26" fmla="*/ 215 w 221"/>
                <a:gd name="T27" fmla="*/ 132 h 315"/>
                <a:gd name="T28" fmla="*/ 214 w 221"/>
                <a:gd name="T29" fmla="*/ 77 h 315"/>
                <a:gd name="T30" fmla="*/ 110 w 221"/>
                <a:gd name="T31" fmla="*/ 174 h 315"/>
                <a:gd name="T32" fmla="*/ 110 w 221"/>
                <a:gd name="T33" fmla="*/ 174 h 315"/>
                <a:gd name="T34" fmla="*/ 110 w 221"/>
                <a:gd name="T35" fmla="*/ 174 h 315"/>
                <a:gd name="T36" fmla="*/ 44 w 221"/>
                <a:gd name="T37" fmla="*/ 108 h 315"/>
                <a:gd name="T38" fmla="*/ 110 w 221"/>
                <a:gd name="T39" fmla="*/ 42 h 315"/>
                <a:gd name="T40" fmla="*/ 110 w 221"/>
                <a:gd name="T41" fmla="*/ 42 h 315"/>
                <a:gd name="T42" fmla="*/ 110 w 221"/>
                <a:gd name="T43" fmla="*/ 42 h 315"/>
                <a:gd name="T44" fmla="*/ 176 w 221"/>
                <a:gd name="T45" fmla="*/ 108 h 315"/>
                <a:gd name="T46" fmla="*/ 110 w 221"/>
                <a:gd name="T47" fmla="*/ 1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1" h="315">
                  <a:moveTo>
                    <a:pt x="214" y="77"/>
                  </a:moveTo>
                  <a:cubicBezTo>
                    <a:pt x="206" y="50"/>
                    <a:pt x="189" y="29"/>
                    <a:pt x="164" y="14"/>
                  </a:cubicBezTo>
                  <a:cubicBezTo>
                    <a:pt x="147" y="4"/>
                    <a:pt x="129" y="0"/>
                    <a:pt x="11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1" y="0"/>
                    <a:pt x="73" y="4"/>
                    <a:pt x="56" y="14"/>
                  </a:cubicBezTo>
                  <a:cubicBezTo>
                    <a:pt x="31" y="29"/>
                    <a:pt x="15" y="50"/>
                    <a:pt x="6" y="77"/>
                  </a:cubicBezTo>
                  <a:cubicBezTo>
                    <a:pt x="1" y="95"/>
                    <a:pt x="0" y="114"/>
                    <a:pt x="5" y="132"/>
                  </a:cubicBezTo>
                  <a:cubicBezTo>
                    <a:pt x="13" y="159"/>
                    <a:pt x="26" y="184"/>
                    <a:pt x="40" y="208"/>
                  </a:cubicBezTo>
                  <a:cubicBezTo>
                    <a:pt x="58" y="237"/>
                    <a:pt x="76" y="264"/>
                    <a:pt x="94" y="292"/>
                  </a:cubicBezTo>
                  <a:cubicBezTo>
                    <a:pt x="99" y="300"/>
                    <a:pt x="104" y="307"/>
                    <a:pt x="110" y="315"/>
                  </a:cubicBezTo>
                  <a:cubicBezTo>
                    <a:pt x="110" y="315"/>
                    <a:pt x="110" y="315"/>
                    <a:pt x="110" y="315"/>
                  </a:cubicBezTo>
                  <a:cubicBezTo>
                    <a:pt x="116" y="307"/>
                    <a:pt x="121" y="300"/>
                    <a:pt x="126" y="292"/>
                  </a:cubicBezTo>
                  <a:cubicBezTo>
                    <a:pt x="144" y="264"/>
                    <a:pt x="163" y="237"/>
                    <a:pt x="180" y="208"/>
                  </a:cubicBezTo>
                  <a:cubicBezTo>
                    <a:pt x="194" y="184"/>
                    <a:pt x="207" y="159"/>
                    <a:pt x="215" y="132"/>
                  </a:cubicBezTo>
                  <a:cubicBezTo>
                    <a:pt x="221" y="114"/>
                    <a:pt x="220" y="95"/>
                    <a:pt x="214" y="77"/>
                  </a:cubicBezTo>
                  <a:close/>
                  <a:moveTo>
                    <a:pt x="110" y="174"/>
                  </a:moveTo>
                  <a:cubicBezTo>
                    <a:pt x="110" y="174"/>
                    <a:pt x="110" y="174"/>
                    <a:pt x="110" y="174"/>
                  </a:cubicBezTo>
                  <a:cubicBezTo>
                    <a:pt x="110" y="174"/>
                    <a:pt x="110" y="174"/>
                    <a:pt x="110" y="174"/>
                  </a:cubicBezTo>
                  <a:cubicBezTo>
                    <a:pt x="74" y="174"/>
                    <a:pt x="44" y="145"/>
                    <a:pt x="44" y="108"/>
                  </a:cubicBezTo>
                  <a:cubicBezTo>
                    <a:pt x="44" y="72"/>
                    <a:pt x="74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47" y="42"/>
                    <a:pt x="176" y="72"/>
                    <a:pt x="176" y="108"/>
                  </a:cubicBezTo>
                  <a:cubicBezTo>
                    <a:pt x="176" y="145"/>
                    <a:pt x="147" y="174"/>
                    <a:pt x="110" y="17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B854ABA0-5487-4821-B2F2-349225F2294D}"/>
              </a:ext>
            </a:extLst>
          </p:cNvPr>
          <p:cNvGrpSpPr/>
          <p:nvPr/>
        </p:nvGrpSpPr>
        <p:grpSpPr>
          <a:xfrm>
            <a:off x="4955559" y="1181327"/>
            <a:ext cx="1033652" cy="1598064"/>
            <a:chOff x="7478257" y="2193205"/>
            <a:chExt cx="452893" cy="700189"/>
          </a:xfrm>
        </p:grpSpPr>
        <p:sp>
          <p:nvSpPr>
            <p:cNvPr id="163" name="Oval 162">
              <a:extLst>
                <a:ext uri="{FF2B5EF4-FFF2-40B4-BE49-F238E27FC236}">
                  <a16:creationId xmlns:a16="http://schemas.microsoft.com/office/drawing/2014/main" id="{4C5AABC9-36F0-408A-898D-9413B94E35B6}"/>
                </a:ext>
              </a:extLst>
            </p:cNvPr>
            <p:cNvSpPr/>
            <p:nvPr/>
          </p:nvSpPr>
          <p:spPr>
            <a:xfrm>
              <a:off x="7478257" y="2786413"/>
              <a:ext cx="452893" cy="106981"/>
            </a:xfrm>
            <a:prstGeom prst="ellipse">
              <a:avLst/>
            </a:prstGeom>
            <a:solidFill>
              <a:schemeClr val="tx2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4" name="Freeform 17">
              <a:extLst>
                <a:ext uri="{FF2B5EF4-FFF2-40B4-BE49-F238E27FC236}">
                  <a16:creationId xmlns:a16="http://schemas.microsoft.com/office/drawing/2014/main" id="{7003277C-2D44-4FB9-8071-68E3F805B6A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8257" y="2193205"/>
              <a:ext cx="452893" cy="646699"/>
            </a:xfrm>
            <a:custGeom>
              <a:avLst/>
              <a:gdLst>
                <a:gd name="T0" fmla="*/ 214 w 221"/>
                <a:gd name="T1" fmla="*/ 77 h 315"/>
                <a:gd name="T2" fmla="*/ 164 w 221"/>
                <a:gd name="T3" fmla="*/ 14 h 315"/>
                <a:gd name="T4" fmla="*/ 110 w 221"/>
                <a:gd name="T5" fmla="*/ 0 h 315"/>
                <a:gd name="T6" fmla="*/ 110 w 221"/>
                <a:gd name="T7" fmla="*/ 0 h 315"/>
                <a:gd name="T8" fmla="*/ 56 w 221"/>
                <a:gd name="T9" fmla="*/ 14 h 315"/>
                <a:gd name="T10" fmla="*/ 6 w 221"/>
                <a:gd name="T11" fmla="*/ 77 h 315"/>
                <a:gd name="T12" fmla="*/ 5 w 221"/>
                <a:gd name="T13" fmla="*/ 132 h 315"/>
                <a:gd name="T14" fmla="*/ 40 w 221"/>
                <a:gd name="T15" fmla="*/ 208 h 315"/>
                <a:gd name="T16" fmla="*/ 94 w 221"/>
                <a:gd name="T17" fmla="*/ 292 h 315"/>
                <a:gd name="T18" fmla="*/ 110 w 221"/>
                <a:gd name="T19" fmla="*/ 315 h 315"/>
                <a:gd name="T20" fmla="*/ 110 w 221"/>
                <a:gd name="T21" fmla="*/ 315 h 315"/>
                <a:gd name="T22" fmla="*/ 126 w 221"/>
                <a:gd name="T23" fmla="*/ 292 h 315"/>
                <a:gd name="T24" fmla="*/ 180 w 221"/>
                <a:gd name="T25" fmla="*/ 208 h 315"/>
                <a:gd name="T26" fmla="*/ 215 w 221"/>
                <a:gd name="T27" fmla="*/ 132 h 315"/>
                <a:gd name="T28" fmla="*/ 214 w 221"/>
                <a:gd name="T29" fmla="*/ 77 h 315"/>
                <a:gd name="T30" fmla="*/ 110 w 221"/>
                <a:gd name="T31" fmla="*/ 174 h 315"/>
                <a:gd name="T32" fmla="*/ 110 w 221"/>
                <a:gd name="T33" fmla="*/ 174 h 315"/>
                <a:gd name="T34" fmla="*/ 110 w 221"/>
                <a:gd name="T35" fmla="*/ 174 h 315"/>
                <a:gd name="T36" fmla="*/ 44 w 221"/>
                <a:gd name="T37" fmla="*/ 108 h 315"/>
                <a:gd name="T38" fmla="*/ 110 w 221"/>
                <a:gd name="T39" fmla="*/ 42 h 315"/>
                <a:gd name="T40" fmla="*/ 110 w 221"/>
                <a:gd name="T41" fmla="*/ 42 h 315"/>
                <a:gd name="T42" fmla="*/ 110 w 221"/>
                <a:gd name="T43" fmla="*/ 42 h 315"/>
                <a:gd name="T44" fmla="*/ 176 w 221"/>
                <a:gd name="T45" fmla="*/ 108 h 315"/>
                <a:gd name="T46" fmla="*/ 110 w 221"/>
                <a:gd name="T47" fmla="*/ 1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1" h="315">
                  <a:moveTo>
                    <a:pt x="214" y="77"/>
                  </a:moveTo>
                  <a:cubicBezTo>
                    <a:pt x="206" y="50"/>
                    <a:pt x="189" y="29"/>
                    <a:pt x="164" y="14"/>
                  </a:cubicBezTo>
                  <a:cubicBezTo>
                    <a:pt x="147" y="4"/>
                    <a:pt x="129" y="0"/>
                    <a:pt x="11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1" y="0"/>
                    <a:pt x="73" y="4"/>
                    <a:pt x="56" y="14"/>
                  </a:cubicBezTo>
                  <a:cubicBezTo>
                    <a:pt x="31" y="29"/>
                    <a:pt x="15" y="50"/>
                    <a:pt x="6" y="77"/>
                  </a:cubicBezTo>
                  <a:cubicBezTo>
                    <a:pt x="1" y="95"/>
                    <a:pt x="0" y="114"/>
                    <a:pt x="5" y="132"/>
                  </a:cubicBezTo>
                  <a:cubicBezTo>
                    <a:pt x="13" y="159"/>
                    <a:pt x="26" y="184"/>
                    <a:pt x="40" y="208"/>
                  </a:cubicBezTo>
                  <a:cubicBezTo>
                    <a:pt x="58" y="237"/>
                    <a:pt x="76" y="264"/>
                    <a:pt x="94" y="292"/>
                  </a:cubicBezTo>
                  <a:cubicBezTo>
                    <a:pt x="99" y="300"/>
                    <a:pt x="104" y="307"/>
                    <a:pt x="110" y="315"/>
                  </a:cubicBezTo>
                  <a:cubicBezTo>
                    <a:pt x="110" y="315"/>
                    <a:pt x="110" y="315"/>
                    <a:pt x="110" y="315"/>
                  </a:cubicBezTo>
                  <a:cubicBezTo>
                    <a:pt x="116" y="307"/>
                    <a:pt x="121" y="300"/>
                    <a:pt x="126" y="292"/>
                  </a:cubicBezTo>
                  <a:cubicBezTo>
                    <a:pt x="144" y="264"/>
                    <a:pt x="163" y="237"/>
                    <a:pt x="180" y="208"/>
                  </a:cubicBezTo>
                  <a:cubicBezTo>
                    <a:pt x="194" y="184"/>
                    <a:pt x="207" y="159"/>
                    <a:pt x="215" y="132"/>
                  </a:cubicBezTo>
                  <a:cubicBezTo>
                    <a:pt x="221" y="114"/>
                    <a:pt x="220" y="95"/>
                    <a:pt x="214" y="77"/>
                  </a:cubicBezTo>
                  <a:close/>
                  <a:moveTo>
                    <a:pt x="110" y="174"/>
                  </a:moveTo>
                  <a:cubicBezTo>
                    <a:pt x="110" y="174"/>
                    <a:pt x="110" y="174"/>
                    <a:pt x="110" y="174"/>
                  </a:cubicBezTo>
                  <a:cubicBezTo>
                    <a:pt x="110" y="174"/>
                    <a:pt x="110" y="174"/>
                    <a:pt x="110" y="174"/>
                  </a:cubicBezTo>
                  <a:cubicBezTo>
                    <a:pt x="74" y="174"/>
                    <a:pt x="44" y="145"/>
                    <a:pt x="44" y="108"/>
                  </a:cubicBezTo>
                  <a:cubicBezTo>
                    <a:pt x="44" y="72"/>
                    <a:pt x="74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47" y="42"/>
                    <a:pt x="176" y="72"/>
                    <a:pt x="176" y="108"/>
                  </a:cubicBezTo>
                  <a:cubicBezTo>
                    <a:pt x="176" y="145"/>
                    <a:pt x="147" y="174"/>
                    <a:pt x="110" y="17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40B7FA44-8389-46FF-A2DC-574DD85B98DA}"/>
              </a:ext>
            </a:extLst>
          </p:cNvPr>
          <p:cNvGrpSpPr/>
          <p:nvPr/>
        </p:nvGrpSpPr>
        <p:grpSpPr>
          <a:xfrm>
            <a:off x="8771094" y="303470"/>
            <a:ext cx="880050" cy="1360590"/>
            <a:chOff x="7478257" y="2193205"/>
            <a:chExt cx="452893" cy="700189"/>
          </a:xfrm>
        </p:grpSpPr>
        <p:sp>
          <p:nvSpPr>
            <p:cNvPr id="166" name="Oval 165">
              <a:extLst>
                <a:ext uri="{FF2B5EF4-FFF2-40B4-BE49-F238E27FC236}">
                  <a16:creationId xmlns:a16="http://schemas.microsoft.com/office/drawing/2014/main" id="{45A559E3-C492-4D22-9072-FDAE059F2E68}"/>
                </a:ext>
              </a:extLst>
            </p:cNvPr>
            <p:cNvSpPr/>
            <p:nvPr/>
          </p:nvSpPr>
          <p:spPr>
            <a:xfrm>
              <a:off x="7478257" y="2786413"/>
              <a:ext cx="452893" cy="106981"/>
            </a:xfrm>
            <a:prstGeom prst="ellipse">
              <a:avLst/>
            </a:prstGeom>
            <a:solidFill>
              <a:schemeClr val="tx2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7" name="Freeform 17">
              <a:extLst>
                <a:ext uri="{FF2B5EF4-FFF2-40B4-BE49-F238E27FC236}">
                  <a16:creationId xmlns:a16="http://schemas.microsoft.com/office/drawing/2014/main" id="{8FBB1C22-916D-4D88-9014-DFEC36C03C6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8257" y="2193205"/>
              <a:ext cx="452893" cy="646699"/>
            </a:xfrm>
            <a:custGeom>
              <a:avLst/>
              <a:gdLst>
                <a:gd name="T0" fmla="*/ 214 w 221"/>
                <a:gd name="T1" fmla="*/ 77 h 315"/>
                <a:gd name="T2" fmla="*/ 164 w 221"/>
                <a:gd name="T3" fmla="*/ 14 h 315"/>
                <a:gd name="T4" fmla="*/ 110 w 221"/>
                <a:gd name="T5" fmla="*/ 0 h 315"/>
                <a:gd name="T6" fmla="*/ 110 w 221"/>
                <a:gd name="T7" fmla="*/ 0 h 315"/>
                <a:gd name="T8" fmla="*/ 56 w 221"/>
                <a:gd name="T9" fmla="*/ 14 h 315"/>
                <a:gd name="T10" fmla="*/ 6 w 221"/>
                <a:gd name="T11" fmla="*/ 77 h 315"/>
                <a:gd name="T12" fmla="*/ 5 w 221"/>
                <a:gd name="T13" fmla="*/ 132 h 315"/>
                <a:gd name="T14" fmla="*/ 40 w 221"/>
                <a:gd name="T15" fmla="*/ 208 h 315"/>
                <a:gd name="T16" fmla="*/ 94 w 221"/>
                <a:gd name="T17" fmla="*/ 292 h 315"/>
                <a:gd name="T18" fmla="*/ 110 w 221"/>
                <a:gd name="T19" fmla="*/ 315 h 315"/>
                <a:gd name="T20" fmla="*/ 110 w 221"/>
                <a:gd name="T21" fmla="*/ 315 h 315"/>
                <a:gd name="T22" fmla="*/ 126 w 221"/>
                <a:gd name="T23" fmla="*/ 292 h 315"/>
                <a:gd name="T24" fmla="*/ 180 w 221"/>
                <a:gd name="T25" fmla="*/ 208 h 315"/>
                <a:gd name="T26" fmla="*/ 215 w 221"/>
                <a:gd name="T27" fmla="*/ 132 h 315"/>
                <a:gd name="T28" fmla="*/ 214 w 221"/>
                <a:gd name="T29" fmla="*/ 77 h 315"/>
                <a:gd name="T30" fmla="*/ 110 w 221"/>
                <a:gd name="T31" fmla="*/ 174 h 315"/>
                <a:gd name="T32" fmla="*/ 110 w 221"/>
                <a:gd name="T33" fmla="*/ 174 h 315"/>
                <a:gd name="T34" fmla="*/ 110 w 221"/>
                <a:gd name="T35" fmla="*/ 174 h 315"/>
                <a:gd name="T36" fmla="*/ 44 w 221"/>
                <a:gd name="T37" fmla="*/ 108 h 315"/>
                <a:gd name="T38" fmla="*/ 110 w 221"/>
                <a:gd name="T39" fmla="*/ 42 h 315"/>
                <a:gd name="T40" fmla="*/ 110 w 221"/>
                <a:gd name="T41" fmla="*/ 42 h 315"/>
                <a:gd name="T42" fmla="*/ 110 w 221"/>
                <a:gd name="T43" fmla="*/ 42 h 315"/>
                <a:gd name="T44" fmla="*/ 176 w 221"/>
                <a:gd name="T45" fmla="*/ 108 h 315"/>
                <a:gd name="T46" fmla="*/ 110 w 221"/>
                <a:gd name="T47" fmla="*/ 1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1" h="315">
                  <a:moveTo>
                    <a:pt x="214" y="77"/>
                  </a:moveTo>
                  <a:cubicBezTo>
                    <a:pt x="206" y="50"/>
                    <a:pt x="189" y="29"/>
                    <a:pt x="164" y="14"/>
                  </a:cubicBezTo>
                  <a:cubicBezTo>
                    <a:pt x="147" y="4"/>
                    <a:pt x="129" y="0"/>
                    <a:pt x="11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1" y="0"/>
                    <a:pt x="73" y="4"/>
                    <a:pt x="56" y="14"/>
                  </a:cubicBezTo>
                  <a:cubicBezTo>
                    <a:pt x="31" y="29"/>
                    <a:pt x="15" y="50"/>
                    <a:pt x="6" y="77"/>
                  </a:cubicBezTo>
                  <a:cubicBezTo>
                    <a:pt x="1" y="95"/>
                    <a:pt x="0" y="114"/>
                    <a:pt x="5" y="132"/>
                  </a:cubicBezTo>
                  <a:cubicBezTo>
                    <a:pt x="13" y="159"/>
                    <a:pt x="26" y="184"/>
                    <a:pt x="40" y="208"/>
                  </a:cubicBezTo>
                  <a:cubicBezTo>
                    <a:pt x="58" y="237"/>
                    <a:pt x="76" y="264"/>
                    <a:pt x="94" y="292"/>
                  </a:cubicBezTo>
                  <a:cubicBezTo>
                    <a:pt x="99" y="300"/>
                    <a:pt x="104" y="307"/>
                    <a:pt x="110" y="315"/>
                  </a:cubicBezTo>
                  <a:cubicBezTo>
                    <a:pt x="110" y="315"/>
                    <a:pt x="110" y="315"/>
                    <a:pt x="110" y="315"/>
                  </a:cubicBezTo>
                  <a:cubicBezTo>
                    <a:pt x="116" y="307"/>
                    <a:pt x="121" y="300"/>
                    <a:pt x="126" y="292"/>
                  </a:cubicBezTo>
                  <a:cubicBezTo>
                    <a:pt x="144" y="264"/>
                    <a:pt x="163" y="237"/>
                    <a:pt x="180" y="208"/>
                  </a:cubicBezTo>
                  <a:cubicBezTo>
                    <a:pt x="194" y="184"/>
                    <a:pt x="207" y="159"/>
                    <a:pt x="215" y="132"/>
                  </a:cubicBezTo>
                  <a:cubicBezTo>
                    <a:pt x="221" y="114"/>
                    <a:pt x="220" y="95"/>
                    <a:pt x="214" y="77"/>
                  </a:cubicBezTo>
                  <a:close/>
                  <a:moveTo>
                    <a:pt x="110" y="174"/>
                  </a:moveTo>
                  <a:cubicBezTo>
                    <a:pt x="110" y="174"/>
                    <a:pt x="110" y="174"/>
                    <a:pt x="110" y="174"/>
                  </a:cubicBezTo>
                  <a:cubicBezTo>
                    <a:pt x="110" y="174"/>
                    <a:pt x="110" y="174"/>
                    <a:pt x="110" y="174"/>
                  </a:cubicBezTo>
                  <a:cubicBezTo>
                    <a:pt x="74" y="174"/>
                    <a:pt x="44" y="145"/>
                    <a:pt x="44" y="108"/>
                  </a:cubicBezTo>
                  <a:cubicBezTo>
                    <a:pt x="44" y="72"/>
                    <a:pt x="74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47" y="42"/>
                    <a:pt x="176" y="72"/>
                    <a:pt x="176" y="108"/>
                  </a:cubicBezTo>
                  <a:cubicBezTo>
                    <a:pt x="176" y="145"/>
                    <a:pt x="147" y="174"/>
                    <a:pt x="110" y="17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68" name="TextBox 167">
            <a:extLst>
              <a:ext uri="{FF2B5EF4-FFF2-40B4-BE49-F238E27FC236}">
                <a16:creationId xmlns:a16="http://schemas.microsoft.com/office/drawing/2014/main" id="{B67F2147-4484-40D5-B546-A8F47DFE51AF}"/>
              </a:ext>
            </a:extLst>
          </p:cNvPr>
          <p:cNvSpPr txBox="1"/>
          <p:nvPr/>
        </p:nvSpPr>
        <p:spPr>
          <a:xfrm>
            <a:off x="2145346" y="4129219"/>
            <a:ext cx="103365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01</a:t>
            </a:r>
            <a:endParaRPr kumimoji="0" lang="en-GB" sz="5000" b="0" i="0" u="none" strike="noStrike" kern="1200" cap="none" spc="0" normalizeH="0" baseline="0" noProof="0" dirty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34D2F6EE-113C-450F-8387-5A25F3043BEA}"/>
              </a:ext>
            </a:extLst>
          </p:cNvPr>
          <p:cNvSpPr txBox="1"/>
          <p:nvPr/>
        </p:nvSpPr>
        <p:spPr>
          <a:xfrm>
            <a:off x="7655762" y="2784847"/>
            <a:ext cx="10336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02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2A81A2BA-1F7F-4BD4-80CB-D4E689347B7E}"/>
              </a:ext>
            </a:extLst>
          </p:cNvPr>
          <p:cNvSpPr txBox="1"/>
          <p:nvPr/>
        </p:nvSpPr>
        <p:spPr>
          <a:xfrm>
            <a:off x="4941744" y="1351079"/>
            <a:ext cx="1033652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03</a:t>
            </a:r>
            <a:endParaRPr kumimoji="0" lang="en-GB" sz="3500" b="0" i="0" u="none" strike="noStrike" kern="1200" cap="none" spc="0" normalizeH="0" baseline="0" noProof="0" dirty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5887FBB0-9FCD-4095-A184-DBD7FB1DD22E}"/>
              </a:ext>
            </a:extLst>
          </p:cNvPr>
          <p:cNvSpPr txBox="1"/>
          <p:nvPr/>
        </p:nvSpPr>
        <p:spPr>
          <a:xfrm>
            <a:off x="8711957" y="448926"/>
            <a:ext cx="10336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04</a:t>
            </a:r>
            <a:endParaRPr kumimoji="0" lang="en-GB" sz="3000" b="0" i="0" u="none" strike="noStrike" kern="1200" cap="none" spc="0" normalizeH="0" baseline="0" noProof="0" dirty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BF02C3D4-8338-4FF8-A1C8-C6390D4E80A8}"/>
              </a:ext>
            </a:extLst>
          </p:cNvPr>
          <p:cNvSpPr txBox="1"/>
          <p:nvPr/>
        </p:nvSpPr>
        <p:spPr>
          <a:xfrm>
            <a:off x="246935" y="3076010"/>
            <a:ext cx="193109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500" dirty="0">
                <a:solidFill>
                  <a:srgbClr val="282F39"/>
                </a:solidFill>
                <a:latin typeface="Open Sans" panose="020B0606030504020204" pitchFamily="34" charset="0"/>
              </a:rPr>
              <a:t>Situation and Requirement Analysis Activity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9054FD7B-D1AA-4AA9-9961-99A55CE36CA8}"/>
              </a:ext>
            </a:extLst>
          </p:cNvPr>
          <p:cNvSpPr txBox="1"/>
          <p:nvPr/>
        </p:nvSpPr>
        <p:spPr>
          <a:xfrm>
            <a:off x="3010647" y="1687217"/>
            <a:ext cx="193109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en-US" sz="1500" dirty="0">
                <a:solidFill>
                  <a:srgbClr val="282F39"/>
                </a:solidFill>
                <a:latin typeface="Open Sans" panose="020B0606030504020204" pitchFamily="34" charset="0"/>
              </a:rPr>
              <a:t>Training Program</a:t>
            </a: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3C1B6BF5-2395-48D1-8167-2E655E71AE64}"/>
              </a:ext>
            </a:extLst>
          </p:cNvPr>
          <p:cNvSpPr txBox="1"/>
          <p:nvPr/>
        </p:nvSpPr>
        <p:spPr>
          <a:xfrm>
            <a:off x="9082140" y="3382900"/>
            <a:ext cx="193109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en-US" sz="1500" dirty="0">
                <a:solidFill>
                  <a:srgbClr val="282F39"/>
                </a:solidFill>
                <a:latin typeface="Open Sans" panose="020B0606030504020204" pitchFamily="34" charset="0"/>
              </a:rPr>
              <a:t>Development of Training Program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33BF5552-C7F7-49A5-894F-2B394E6519A3}"/>
              </a:ext>
            </a:extLst>
          </p:cNvPr>
          <p:cNvSpPr txBox="1"/>
          <p:nvPr/>
        </p:nvSpPr>
        <p:spPr>
          <a:xfrm>
            <a:off x="10046720" y="1087013"/>
            <a:ext cx="193109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500" dirty="0">
                <a:solidFill>
                  <a:srgbClr val="282F39"/>
                </a:solidFill>
                <a:latin typeface="Open Sans" panose="020B0606030504020204" pitchFamily="34" charset="0"/>
              </a:rPr>
              <a:t>Dissemination</a:t>
            </a: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0F1C02BF-ADCA-4784-82C1-18A60CAAAFAC}"/>
              </a:ext>
            </a:extLst>
          </p:cNvPr>
          <p:cNvSpPr/>
          <p:nvPr/>
        </p:nvSpPr>
        <p:spPr>
          <a:xfrm>
            <a:off x="340954" y="2916928"/>
            <a:ext cx="1754928" cy="8558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830A12B6-2C82-4BF0-A17A-4930AA6602B9}"/>
              </a:ext>
            </a:extLst>
          </p:cNvPr>
          <p:cNvSpPr/>
          <p:nvPr/>
        </p:nvSpPr>
        <p:spPr>
          <a:xfrm>
            <a:off x="2927139" y="1512131"/>
            <a:ext cx="1754928" cy="8558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B04BB237-9E0E-4CAD-9DCF-40C7C26E38F5}"/>
              </a:ext>
            </a:extLst>
          </p:cNvPr>
          <p:cNvSpPr/>
          <p:nvPr/>
        </p:nvSpPr>
        <p:spPr>
          <a:xfrm>
            <a:off x="9159226" y="3223818"/>
            <a:ext cx="1754928" cy="855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46CE52EB-9596-4C92-8DBD-E4BF8F7C3889}"/>
              </a:ext>
            </a:extLst>
          </p:cNvPr>
          <p:cNvSpPr/>
          <p:nvPr/>
        </p:nvSpPr>
        <p:spPr>
          <a:xfrm>
            <a:off x="10140740" y="970263"/>
            <a:ext cx="1754928" cy="8558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967788D9-7FC7-4E3E-8FDE-54B0B669220E}"/>
              </a:ext>
            </a:extLst>
          </p:cNvPr>
          <p:cNvSpPr txBox="1"/>
          <p:nvPr/>
        </p:nvSpPr>
        <p:spPr>
          <a:xfrm>
            <a:off x="0" y="6401986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www.yourwebsite.com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EB3BD951-1238-D248-8003-B42596DE0869}"/>
              </a:ext>
            </a:extLst>
          </p:cNvPr>
          <p:cNvSpPr txBox="1"/>
          <p:nvPr/>
        </p:nvSpPr>
        <p:spPr>
          <a:xfrm>
            <a:off x="252869" y="2488370"/>
            <a:ext cx="193109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500" dirty="0">
                <a:solidFill>
                  <a:srgbClr val="FF0000"/>
                </a:solidFill>
                <a:latin typeface="Open Sans" panose="020B0606030504020204" pitchFamily="34" charset="0"/>
              </a:rPr>
              <a:t>All Partners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964BEB0B-9001-FF43-9E38-CE5A3B0D40E1}"/>
              </a:ext>
            </a:extLst>
          </p:cNvPr>
          <p:cNvSpPr txBox="1"/>
          <p:nvPr/>
        </p:nvSpPr>
        <p:spPr>
          <a:xfrm>
            <a:off x="8992859" y="2829413"/>
            <a:ext cx="193109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500" dirty="0">
                <a:solidFill>
                  <a:srgbClr val="FF0000"/>
                </a:solidFill>
                <a:latin typeface="Open Sans" panose="020B0606030504020204" pitchFamily="34" charset="0"/>
              </a:rPr>
              <a:t>Universities - NGO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A152CA32-6493-174D-869F-72F3EF305EE5}"/>
              </a:ext>
            </a:extLst>
          </p:cNvPr>
          <p:cNvSpPr txBox="1"/>
          <p:nvPr/>
        </p:nvSpPr>
        <p:spPr>
          <a:xfrm>
            <a:off x="2851368" y="1118572"/>
            <a:ext cx="193109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500" dirty="0">
                <a:solidFill>
                  <a:srgbClr val="FF0000"/>
                </a:solidFill>
                <a:latin typeface="Open Sans" panose="020B0606030504020204" pitchFamily="34" charset="0"/>
              </a:rPr>
              <a:t>Municipalities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8806D31C-4F19-1D4E-8EC3-E3955EF57CF5}"/>
              </a:ext>
            </a:extLst>
          </p:cNvPr>
          <p:cNvSpPr txBox="1"/>
          <p:nvPr/>
        </p:nvSpPr>
        <p:spPr>
          <a:xfrm>
            <a:off x="10025548" y="582435"/>
            <a:ext cx="193109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1500" dirty="0">
                <a:solidFill>
                  <a:srgbClr val="FF0000"/>
                </a:solidFill>
                <a:latin typeface="Open Sans" panose="020B0606030504020204" pitchFamily="34" charset="0"/>
              </a:rPr>
              <a:t>All Partners</a:t>
            </a:r>
          </a:p>
        </p:txBody>
      </p:sp>
    </p:spTree>
    <p:extLst>
      <p:ext uri="{BB962C8B-B14F-4D97-AF65-F5344CB8AC3E}">
        <p14:creationId xmlns:p14="http://schemas.microsoft.com/office/powerpoint/2010/main" val="357505601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5">
      <a:dk1>
        <a:srgbClr val="282F39"/>
      </a:dk1>
      <a:lt1>
        <a:srgbClr val="FFFFFF"/>
      </a:lt1>
      <a:dk2>
        <a:srgbClr val="000000"/>
      </a:dk2>
      <a:lt2>
        <a:srgbClr val="EEEEEE"/>
      </a:lt2>
      <a:accent1>
        <a:srgbClr val="C2C923"/>
      </a:accent1>
      <a:accent2>
        <a:srgbClr val="42AFB6"/>
      </a:accent2>
      <a:accent3>
        <a:srgbClr val="074D67"/>
      </a:accent3>
      <a:accent4>
        <a:srgbClr val="CB1B4A"/>
      </a:accent4>
      <a:accent5>
        <a:srgbClr val="FCB414"/>
      </a:accent5>
      <a:accent6>
        <a:srgbClr val="007A7D"/>
      </a:accent6>
      <a:hlink>
        <a:srgbClr val="1EB7EF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139</Words>
  <Application>Microsoft Office PowerPoint</Application>
  <PresentationFormat>Bredbild</PresentationFormat>
  <Paragraphs>43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Noto Sans</vt:lpstr>
      <vt:lpstr>Open Sans</vt:lpstr>
      <vt:lpstr>1_Office Theme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huseyin uvet</dc:creator>
  <cp:lastModifiedBy>Hotel Villan</cp:lastModifiedBy>
  <cp:revision>8</cp:revision>
  <dcterms:created xsi:type="dcterms:W3CDTF">2020-02-20T19:27:08Z</dcterms:created>
  <dcterms:modified xsi:type="dcterms:W3CDTF">2020-03-02T13:54:45Z</dcterms:modified>
</cp:coreProperties>
</file>